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4"/>
  </p:sldMasterIdLst>
  <p:notesMasterIdLst>
    <p:notesMasterId r:id="rId22"/>
  </p:notesMasterIdLst>
  <p:sldIdLst>
    <p:sldId id="298" r:id="rId5"/>
    <p:sldId id="299" r:id="rId6"/>
    <p:sldId id="316" r:id="rId7"/>
    <p:sldId id="286" r:id="rId8"/>
    <p:sldId id="296" r:id="rId9"/>
    <p:sldId id="290" r:id="rId10"/>
    <p:sldId id="303" r:id="rId11"/>
    <p:sldId id="294" r:id="rId12"/>
    <p:sldId id="314" r:id="rId13"/>
    <p:sldId id="317" r:id="rId14"/>
    <p:sldId id="309" r:id="rId15"/>
    <p:sldId id="312" r:id="rId16"/>
    <p:sldId id="313" r:id="rId17"/>
    <p:sldId id="271" r:id="rId18"/>
    <p:sldId id="319" r:id="rId19"/>
    <p:sldId id="311" r:id="rId20"/>
    <p:sldId id="284"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Nunito Sans" panose="020B0604020202020204" charset="0"/>
      <p:regular r:id="rId27"/>
      <p:bold r:id="rId28"/>
      <p:italic r:id="rId29"/>
      <p:boldItalic r:id="rId30"/>
    </p:embeddedFont>
    <p:embeddedFont>
      <p:font typeface="Proxima Nova" panose="020B0604020202020204" charset="0"/>
      <p:regular r:id="rId31"/>
      <p:bold r:id="rId32"/>
      <p:italic r:id="rId33"/>
      <p:boldItalic r:id="rId34"/>
    </p:embeddedFont>
    <p:embeddedFont>
      <p:font typeface="Proxima Nova Extrabold" panose="020B0604020202020204" charset="0"/>
      <p:bold r:id="rId35"/>
      <p:italic r:id="rId36"/>
      <p:boldItalic r:id="rId37"/>
    </p:embeddedFont>
    <p:embeddedFont>
      <p:font typeface="Tahoma" panose="020B0604030504040204" pitchFamily="3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97D98-07A3-8A40-B7F1-CF017DB1F10E}" v="215" dt="2021-07-12T17:09:25.381"/>
  </p1510:revLst>
</p1510:revInfo>
</file>

<file path=ppt/tableStyles.xml><?xml version="1.0" encoding="utf-8"?>
<a:tblStyleLst xmlns:a="http://schemas.openxmlformats.org/drawingml/2006/main" def="{A79107E9-501F-4BC9-AA15-A933EAA9167B}">
  <a:tblStyle styleId="{A79107E9-501F-4BC9-AA15-A933EAA916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E7C80E1-D192-4936-A9D2-8B656F38C62A}" styleName="Table_1">
    <a:wholeTbl>
      <a:tcTxStyle b="off" i="off">
        <a:font>
          <a:latin typeface="Arial"/>
          <a:ea typeface="Arial"/>
          <a:cs typeface="Arial"/>
        </a:font>
        <a:srgbClr val="212121"/>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8EE"/>
          </a:solidFill>
        </a:fill>
      </a:tcStyle>
    </a:wholeTbl>
    <a:band1H>
      <a:tcTxStyle/>
      <a:tcStyle>
        <a:tcBdr/>
        <a:fill>
          <a:solidFill>
            <a:srgbClr val="CBCDDC"/>
          </a:solidFill>
        </a:fill>
      </a:tcStyle>
    </a:band1H>
    <a:band2H>
      <a:tcTxStyle/>
      <a:tcStyle>
        <a:tcBdr/>
      </a:tcStyle>
    </a:band2H>
    <a:band1V>
      <a:tcTxStyle/>
      <a:tcStyle>
        <a:tcBdr/>
        <a:fill>
          <a:solidFill>
            <a:srgbClr val="CBCDDC"/>
          </a:solidFill>
        </a:fill>
      </a:tcStyle>
    </a:band1V>
    <a:band2V>
      <a:tcTxStyle/>
      <a:tcStyle>
        <a:tcBdr/>
      </a:tcStyle>
    </a:band2V>
    <a:lastCol>
      <a:tcTxStyle b="on" i="off">
        <a:font>
          <a:latin typeface="Arial"/>
          <a:ea typeface="Arial"/>
          <a:cs typeface="Arial"/>
        </a:font>
        <a:srgbClr val="FFFFFF"/>
      </a:tcTxStyle>
      <a:tcStyle>
        <a:tcBdr/>
        <a:fill>
          <a:solidFill>
            <a:srgbClr val="234094"/>
          </a:solidFill>
        </a:fill>
      </a:tcStyle>
    </a:lastCol>
    <a:firstCol>
      <a:tcTxStyle b="on" i="off">
        <a:font>
          <a:latin typeface="Arial"/>
          <a:ea typeface="Arial"/>
          <a:cs typeface="Arial"/>
        </a:font>
        <a:srgbClr val="FFFFFF"/>
      </a:tcTxStyle>
      <a:tcStyle>
        <a:tcBdr/>
        <a:fill>
          <a:solidFill>
            <a:srgbClr val="234094"/>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234094"/>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234094"/>
          </a:solidFill>
        </a:fill>
      </a:tcStyle>
    </a:firstRow>
    <a:neCell>
      <a:tcTxStyle/>
      <a:tcStyle>
        <a:tcBdr/>
      </a:tcStyle>
    </a:neCell>
    <a:nwCell>
      <a:tcTxStyle/>
      <a:tcStyle>
        <a:tcBdr/>
      </a:tcStyle>
    </a:nwCell>
  </a:tblStyle>
  <a:tblStyle styleId="{7B0D14B5-5DFF-4660-8555-F7CD0DA2E36E}"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7.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Handley" userId="4e67c92f-2f46-4ea2-bc89-da21e28c824e" providerId="ADAL" clId="{02997D98-07A3-8A40-B7F1-CF017DB1F10E}"/>
    <pc:docChg chg="undo custSel addSld delSld modSld sldOrd">
      <pc:chgData name="Anthony Handley" userId="4e67c92f-2f46-4ea2-bc89-da21e28c824e" providerId="ADAL" clId="{02997D98-07A3-8A40-B7F1-CF017DB1F10E}" dt="2021-07-12T17:09:25.381" v="2645" actId="20577"/>
      <pc:docMkLst>
        <pc:docMk/>
      </pc:docMkLst>
      <pc:sldChg chg="modSp mod">
        <pc:chgData name="Anthony Handley" userId="4e67c92f-2f46-4ea2-bc89-da21e28c824e" providerId="ADAL" clId="{02997D98-07A3-8A40-B7F1-CF017DB1F10E}" dt="2021-06-25T15:51:53.175" v="2357" actId="1076"/>
        <pc:sldMkLst>
          <pc:docMk/>
          <pc:sldMk cId="3212712202" sldId="286"/>
        </pc:sldMkLst>
        <pc:spChg chg="mod">
          <ac:chgData name="Anthony Handley" userId="4e67c92f-2f46-4ea2-bc89-da21e28c824e" providerId="ADAL" clId="{02997D98-07A3-8A40-B7F1-CF017DB1F10E}" dt="2021-06-25T15:51:47.868" v="2356" actId="14100"/>
          <ac:spMkLst>
            <pc:docMk/>
            <pc:sldMk cId="3212712202" sldId="286"/>
            <ac:spMk id="2" creationId="{ADCB3A59-0E9A-694F-A4F4-7C4D2FB68E55}"/>
          </ac:spMkLst>
        </pc:spChg>
        <pc:picChg chg="mod">
          <ac:chgData name="Anthony Handley" userId="4e67c92f-2f46-4ea2-bc89-da21e28c824e" providerId="ADAL" clId="{02997D98-07A3-8A40-B7F1-CF017DB1F10E}" dt="2021-06-25T15:51:53.175" v="2357" actId="1076"/>
          <ac:picMkLst>
            <pc:docMk/>
            <pc:sldMk cId="3212712202" sldId="286"/>
            <ac:picMk id="20" creationId="{FC7583FF-CFC3-9541-8A0D-8C97396E5AC5}"/>
          </ac:picMkLst>
        </pc:picChg>
      </pc:sldChg>
      <pc:sldChg chg="addSp delSp modSp mod">
        <pc:chgData name="Anthony Handley" userId="4e67c92f-2f46-4ea2-bc89-da21e28c824e" providerId="ADAL" clId="{02997D98-07A3-8A40-B7F1-CF017DB1F10E}" dt="2021-06-28T17:28:03.009" v="2628" actId="478"/>
        <pc:sldMkLst>
          <pc:docMk/>
          <pc:sldMk cId="2573650281" sldId="294"/>
        </pc:sldMkLst>
        <pc:spChg chg="mod">
          <ac:chgData name="Anthony Handley" userId="4e67c92f-2f46-4ea2-bc89-da21e28c824e" providerId="ADAL" clId="{02997D98-07A3-8A40-B7F1-CF017DB1F10E}" dt="2021-06-23T19:28:54.579" v="450" actId="1035"/>
          <ac:spMkLst>
            <pc:docMk/>
            <pc:sldMk cId="2573650281" sldId="294"/>
            <ac:spMk id="9" creationId="{AB5FA659-A7BC-6349-8553-071869302C5B}"/>
          </ac:spMkLst>
        </pc:spChg>
        <pc:spChg chg="mod">
          <ac:chgData name="Anthony Handley" userId="4e67c92f-2f46-4ea2-bc89-da21e28c824e" providerId="ADAL" clId="{02997D98-07A3-8A40-B7F1-CF017DB1F10E}" dt="2021-06-28T13:56:08.255" v="2481" actId="1076"/>
          <ac:spMkLst>
            <pc:docMk/>
            <pc:sldMk cId="2573650281" sldId="294"/>
            <ac:spMk id="14" creationId="{B7481190-241A-4D44-B8F5-127EFBEC803A}"/>
          </ac:spMkLst>
        </pc:spChg>
        <pc:spChg chg="del">
          <ac:chgData name="Anthony Handley" userId="4e67c92f-2f46-4ea2-bc89-da21e28c824e" providerId="ADAL" clId="{02997D98-07A3-8A40-B7F1-CF017DB1F10E}" dt="2021-06-23T19:16:28.456" v="341" actId="478"/>
          <ac:spMkLst>
            <pc:docMk/>
            <pc:sldMk cId="2573650281" sldId="294"/>
            <ac:spMk id="16" creationId="{275DF0C2-7DA5-8647-A576-2EAE4B5FA146}"/>
          </ac:spMkLst>
        </pc:spChg>
        <pc:spChg chg="del">
          <ac:chgData name="Anthony Handley" userId="4e67c92f-2f46-4ea2-bc89-da21e28c824e" providerId="ADAL" clId="{02997D98-07A3-8A40-B7F1-CF017DB1F10E}" dt="2021-06-23T19:16:26.849" v="340" actId="478"/>
          <ac:spMkLst>
            <pc:docMk/>
            <pc:sldMk cId="2573650281" sldId="294"/>
            <ac:spMk id="20" creationId="{2B3687B6-CC67-F34B-A28F-71D4AD297ECB}"/>
          </ac:spMkLst>
        </pc:spChg>
        <pc:picChg chg="add del mod">
          <ac:chgData name="Anthony Handley" userId="4e67c92f-2f46-4ea2-bc89-da21e28c824e" providerId="ADAL" clId="{02997D98-07A3-8A40-B7F1-CF017DB1F10E}" dt="2021-06-23T19:17:46.730" v="345" actId="478"/>
          <ac:picMkLst>
            <pc:docMk/>
            <pc:sldMk cId="2573650281" sldId="294"/>
            <ac:picMk id="2" creationId="{5C752FDF-FBF3-A04A-8655-87D6E3A36B77}"/>
          </ac:picMkLst>
        </pc:picChg>
        <pc:picChg chg="del mod">
          <ac:chgData name="Anthony Handley" userId="4e67c92f-2f46-4ea2-bc89-da21e28c824e" providerId="ADAL" clId="{02997D98-07A3-8A40-B7F1-CF017DB1F10E}" dt="2021-06-28T13:56:14.474" v="2482" actId="478"/>
          <ac:picMkLst>
            <pc:docMk/>
            <pc:sldMk cId="2573650281" sldId="294"/>
            <ac:picMk id="3" creationId="{12E7EF8B-CAFC-0644-99D2-1DB67257BF35}"/>
          </ac:picMkLst>
        </pc:picChg>
        <pc:picChg chg="add mod">
          <ac:chgData name="Anthony Handley" userId="4e67c92f-2f46-4ea2-bc89-da21e28c824e" providerId="ADAL" clId="{02997D98-07A3-8A40-B7F1-CF017DB1F10E}" dt="2021-06-28T17:28:00.251" v="2627" actId="167"/>
          <ac:picMkLst>
            <pc:docMk/>
            <pc:sldMk cId="2573650281" sldId="294"/>
            <ac:picMk id="3" creationId="{5E77551A-D8B7-D743-9567-DD67AE7A0BFC}"/>
          </ac:picMkLst>
        </pc:picChg>
        <pc:picChg chg="add del mod">
          <ac:chgData name="Anthony Handley" userId="4e67c92f-2f46-4ea2-bc89-da21e28c824e" providerId="ADAL" clId="{02997D98-07A3-8A40-B7F1-CF017DB1F10E}" dt="2021-06-28T17:28:03.009" v="2628" actId="478"/>
          <ac:picMkLst>
            <pc:docMk/>
            <pc:sldMk cId="2573650281" sldId="294"/>
            <ac:picMk id="4" creationId="{4E1EBF49-269B-AD4A-9A8B-C814FC825D5B}"/>
          </ac:picMkLst>
        </pc:picChg>
      </pc:sldChg>
      <pc:sldChg chg="modSp mod">
        <pc:chgData name="Anthony Handley" userId="4e67c92f-2f46-4ea2-bc89-da21e28c824e" providerId="ADAL" clId="{02997D98-07A3-8A40-B7F1-CF017DB1F10E}" dt="2021-06-25T15:52:00.604" v="2359" actId="20577"/>
        <pc:sldMkLst>
          <pc:docMk/>
          <pc:sldMk cId="2478112904" sldId="296"/>
        </pc:sldMkLst>
        <pc:spChg chg="mod">
          <ac:chgData name="Anthony Handley" userId="4e67c92f-2f46-4ea2-bc89-da21e28c824e" providerId="ADAL" clId="{02997D98-07A3-8A40-B7F1-CF017DB1F10E}" dt="2021-06-25T15:52:00.604" v="2359" actId="20577"/>
          <ac:spMkLst>
            <pc:docMk/>
            <pc:sldMk cId="2478112904" sldId="296"/>
            <ac:spMk id="2" creationId="{ADCB3A59-0E9A-694F-A4F4-7C4D2FB68E55}"/>
          </ac:spMkLst>
        </pc:spChg>
      </pc:sldChg>
      <pc:sldChg chg="modSp mod modNotesTx">
        <pc:chgData name="Anthony Handley" userId="4e67c92f-2f46-4ea2-bc89-da21e28c824e" providerId="ADAL" clId="{02997D98-07A3-8A40-B7F1-CF017DB1F10E}" dt="2021-07-12T17:09:25.381" v="2645" actId="20577"/>
        <pc:sldMkLst>
          <pc:docMk/>
          <pc:sldMk cId="4236742046" sldId="298"/>
        </pc:sldMkLst>
        <pc:spChg chg="mod">
          <ac:chgData name="Anthony Handley" userId="4e67c92f-2f46-4ea2-bc89-da21e28c824e" providerId="ADAL" clId="{02997D98-07A3-8A40-B7F1-CF017DB1F10E}" dt="2021-06-24T16:57:26.664" v="638" actId="1076"/>
          <ac:spMkLst>
            <pc:docMk/>
            <pc:sldMk cId="4236742046" sldId="298"/>
            <ac:spMk id="294" creationId="{00000000-0000-0000-0000-000000000000}"/>
          </ac:spMkLst>
        </pc:spChg>
        <pc:spChg chg="mod">
          <ac:chgData name="Anthony Handley" userId="4e67c92f-2f46-4ea2-bc89-da21e28c824e" providerId="ADAL" clId="{02997D98-07A3-8A40-B7F1-CF017DB1F10E}" dt="2021-06-24T16:57:18.658" v="633" actId="1076"/>
          <ac:spMkLst>
            <pc:docMk/>
            <pc:sldMk cId="4236742046" sldId="298"/>
            <ac:spMk id="298" creationId="{00000000-0000-0000-0000-000000000000}"/>
          </ac:spMkLst>
        </pc:spChg>
        <pc:picChg chg="mod">
          <ac:chgData name="Anthony Handley" userId="4e67c92f-2f46-4ea2-bc89-da21e28c824e" providerId="ADAL" clId="{02997D98-07A3-8A40-B7F1-CF017DB1F10E}" dt="2021-06-24T16:57:20.524" v="635" actId="1076"/>
          <ac:picMkLst>
            <pc:docMk/>
            <pc:sldMk cId="4236742046" sldId="298"/>
            <ac:picMk id="295" creationId="{00000000-0000-0000-0000-000000000000}"/>
          </ac:picMkLst>
        </pc:picChg>
      </pc:sldChg>
      <pc:sldChg chg="modSp mod modNotesTx">
        <pc:chgData name="Anthony Handley" userId="4e67c92f-2f46-4ea2-bc89-da21e28c824e" providerId="ADAL" clId="{02997D98-07A3-8A40-B7F1-CF017DB1F10E}" dt="2021-06-28T13:58:40.815" v="2530" actId="313"/>
        <pc:sldMkLst>
          <pc:docMk/>
          <pc:sldMk cId="3518942668" sldId="299"/>
        </pc:sldMkLst>
        <pc:spChg chg="mod">
          <ac:chgData name="Anthony Handley" userId="4e67c92f-2f46-4ea2-bc89-da21e28c824e" providerId="ADAL" clId="{02997D98-07A3-8A40-B7F1-CF017DB1F10E}" dt="2021-06-24T18:05:08.965" v="1792" actId="14100"/>
          <ac:spMkLst>
            <pc:docMk/>
            <pc:sldMk cId="3518942668" sldId="299"/>
            <ac:spMk id="4" creationId="{FAA7E0D2-D84B-9E4B-BE94-A8D9413D0969}"/>
          </ac:spMkLst>
        </pc:spChg>
      </pc:sldChg>
      <pc:sldChg chg="addSp delSp modSp mod">
        <pc:chgData name="Anthony Handley" userId="4e67c92f-2f46-4ea2-bc89-da21e28c824e" providerId="ADAL" clId="{02997D98-07A3-8A40-B7F1-CF017DB1F10E}" dt="2021-06-28T17:28:36.271" v="2639" actId="14100"/>
        <pc:sldMkLst>
          <pc:docMk/>
          <pc:sldMk cId="2213553611" sldId="303"/>
        </pc:sldMkLst>
        <pc:spChg chg="mod">
          <ac:chgData name="Anthony Handley" userId="4e67c92f-2f46-4ea2-bc89-da21e28c824e" providerId="ADAL" clId="{02997D98-07A3-8A40-B7F1-CF017DB1F10E}" dt="2021-06-23T19:21:10.998" v="361" actId="1076"/>
          <ac:spMkLst>
            <pc:docMk/>
            <pc:sldMk cId="2213553611" sldId="303"/>
            <ac:spMk id="2" creationId="{ADCB3A59-0E9A-694F-A4F4-7C4D2FB68E55}"/>
          </ac:spMkLst>
        </pc:spChg>
        <pc:spChg chg="add mod">
          <ac:chgData name="Anthony Handley" userId="4e67c92f-2f46-4ea2-bc89-da21e28c824e" providerId="ADAL" clId="{02997D98-07A3-8A40-B7F1-CF017DB1F10E}" dt="2021-06-28T17:28:36.271" v="2639" actId="14100"/>
          <ac:spMkLst>
            <pc:docMk/>
            <pc:sldMk cId="2213553611" sldId="303"/>
            <ac:spMk id="3" creationId="{4F4B591E-7F2B-724F-AA08-AFAF922A6E5C}"/>
          </ac:spMkLst>
        </pc:spChg>
        <pc:grpChg chg="add mod">
          <ac:chgData name="Anthony Handley" userId="4e67c92f-2f46-4ea2-bc89-da21e28c824e" providerId="ADAL" clId="{02997D98-07A3-8A40-B7F1-CF017DB1F10E}" dt="2021-06-28T17:28:32.847" v="2638" actId="1076"/>
          <ac:grpSpMkLst>
            <pc:docMk/>
            <pc:sldMk cId="2213553611" sldId="303"/>
            <ac:grpSpMk id="6" creationId="{28E96634-1F15-824F-8BA5-7BF1599E58D5}"/>
          </ac:grpSpMkLst>
        </pc:grpChg>
        <pc:grpChg chg="del">
          <ac:chgData name="Anthony Handley" userId="4e67c92f-2f46-4ea2-bc89-da21e28c824e" providerId="ADAL" clId="{02997D98-07A3-8A40-B7F1-CF017DB1F10E}" dt="2021-06-23T19:24:05.218" v="387" actId="478"/>
          <ac:grpSpMkLst>
            <pc:docMk/>
            <pc:sldMk cId="2213553611" sldId="303"/>
            <ac:grpSpMk id="14" creationId="{A93B61A4-4C18-2645-AD0B-4658E8D048EE}"/>
          </ac:grpSpMkLst>
        </pc:grpChg>
        <pc:picChg chg="add mod">
          <ac:chgData name="Anthony Handley" userId="4e67c92f-2f46-4ea2-bc89-da21e28c824e" providerId="ADAL" clId="{02997D98-07A3-8A40-B7F1-CF017DB1F10E}" dt="2021-06-23T19:24:10.376" v="391" actId="1076"/>
          <ac:picMkLst>
            <pc:docMk/>
            <pc:sldMk cId="2213553611" sldId="303"/>
            <ac:picMk id="5" creationId="{2714CA6E-CC46-954C-8C82-CF5193F9F107}"/>
          </ac:picMkLst>
        </pc:picChg>
        <pc:picChg chg="del">
          <ac:chgData name="Anthony Handley" userId="4e67c92f-2f46-4ea2-bc89-da21e28c824e" providerId="ADAL" clId="{02997D98-07A3-8A40-B7F1-CF017DB1F10E}" dt="2021-06-23T19:17:55.126" v="348" actId="478"/>
          <ac:picMkLst>
            <pc:docMk/>
            <pc:sldMk cId="2213553611" sldId="303"/>
            <ac:picMk id="7" creationId="{182C4461-0117-7D47-9DAF-A01DB6DE0EB5}"/>
          </ac:picMkLst>
        </pc:picChg>
        <pc:picChg chg="add del mod">
          <ac:chgData name="Anthony Handley" userId="4e67c92f-2f46-4ea2-bc89-da21e28c824e" providerId="ADAL" clId="{02997D98-07A3-8A40-B7F1-CF017DB1F10E}" dt="2021-06-28T17:28:24.454" v="2637" actId="478"/>
          <ac:picMkLst>
            <pc:docMk/>
            <pc:sldMk cId="2213553611" sldId="303"/>
            <ac:picMk id="7" creationId="{E5C64ABD-74A9-A84B-B6AC-4A71822B5A2C}"/>
          </ac:picMkLst>
        </pc:picChg>
        <pc:picChg chg="add del mod">
          <ac:chgData name="Anthony Handley" userId="4e67c92f-2f46-4ea2-bc89-da21e28c824e" providerId="ADAL" clId="{02997D98-07A3-8A40-B7F1-CF017DB1F10E}" dt="2021-06-23T19:21:08.733" v="360" actId="478"/>
          <ac:picMkLst>
            <pc:docMk/>
            <pc:sldMk cId="2213553611" sldId="303"/>
            <ac:picMk id="8" creationId="{9F0AE25E-A9D4-2142-900C-C60FDEABC756}"/>
          </ac:picMkLst>
        </pc:picChg>
        <pc:picChg chg="add mod">
          <ac:chgData name="Anthony Handley" userId="4e67c92f-2f46-4ea2-bc89-da21e28c824e" providerId="ADAL" clId="{02997D98-07A3-8A40-B7F1-CF017DB1F10E}" dt="2021-06-28T17:28:21.710" v="2636" actId="167"/>
          <ac:picMkLst>
            <pc:docMk/>
            <pc:sldMk cId="2213553611" sldId="303"/>
            <ac:picMk id="8" creationId="{D4DEF708-CFF9-E743-BD04-45FFDCEFE965}"/>
          </ac:picMkLst>
        </pc:picChg>
        <pc:picChg chg="del mod topLvl">
          <ac:chgData name="Anthony Handley" userId="4e67c92f-2f46-4ea2-bc89-da21e28c824e" providerId="ADAL" clId="{02997D98-07A3-8A40-B7F1-CF017DB1F10E}" dt="2021-06-28T13:55:07.662" v="2470" actId="478"/>
          <ac:picMkLst>
            <pc:docMk/>
            <pc:sldMk cId="2213553611" sldId="303"/>
            <ac:picMk id="9" creationId="{317CAA2C-4080-B34A-8E93-8A64E4E311D8}"/>
          </ac:picMkLst>
        </pc:picChg>
        <pc:picChg chg="del topLvl">
          <ac:chgData name="Anthony Handley" userId="4e67c92f-2f46-4ea2-bc89-da21e28c824e" providerId="ADAL" clId="{02997D98-07A3-8A40-B7F1-CF017DB1F10E}" dt="2021-06-23T19:24:05.218" v="387" actId="478"/>
          <ac:picMkLst>
            <pc:docMk/>
            <pc:sldMk cId="2213553611" sldId="303"/>
            <ac:picMk id="13" creationId="{647E9FDC-4259-734E-9CEA-60C87B3B0FF4}"/>
          </ac:picMkLst>
        </pc:picChg>
      </pc:sldChg>
      <pc:sldChg chg="modSp mod">
        <pc:chgData name="Anthony Handley" userId="4e67c92f-2f46-4ea2-bc89-da21e28c824e" providerId="ADAL" clId="{02997D98-07A3-8A40-B7F1-CF017DB1F10E}" dt="2021-06-28T13:58:12.754" v="2518" actId="20577"/>
        <pc:sldMkLst>
          <pc:docMk/>
          <pc:sldMk cId="83853520" sldId="311"/>
        </pc:sldMkLst>
        <pc:spChg chg="mod">
          <ac:chgData name="Anthony Handley" userId="4e67c92f-2f46-4ea2-bc89-da21e28c824e" providerId="ADAL" clId="{02997D98-07A3-8A40-B7F1-CF017DB1F10E}" dt="2021-06-28T13:58:12.754" v="2518" actId="20577"/>
          <ac:spMkLst>
            <pc:docMk/>
            <pc:sldMk cId="83853520" sldId="311"/>
            <ac:spMk id="4" creationId="{FAA7E0D2-D84B-9E4B-BE94-A8D9413D0969}"/>
          </ac:spMkLst>
        </pc:spChg>
      </pc:sldChg>
      <pc:sldChg chg="modSp mod">
        <pc:chgData name="Anthony Handley" userId="4e67c92f-2f46-4ea2-bc89-da21e28c824e" providerId="ADAL" clId="{02997D98-07A3-8A40-B7F1-CF017DB1F10E}" dt="2021-06-24T20:01:00.687" v="2323" actId="20577"/>
        <pc:sldMkLst>
          <pc:docMk/>
          <pc:sldMk cId="63553550" sldId="313"/>
        </pc:sldMkLst>
        <pc:spChg chg="mod">
          <ac:chgData name="Anthony Handley" userId="4e67c92f-2f46-4ea2-bc89-da21e28c824e" providerId="ADAL" clId="{02997D98-07A3-8A40-B7F1-CF017DB1F10E}" dt="2021-06-24T20:01:00.687" v="2323" actId="20577"/>
          <ac:spMkLst>
            <pc:docMk/>
            <pc:sldMk cId="63553550" sldId="313"/>
            <ac:spMk id="313" creationId="{00000000-0000-0000-0000-000000000000}"/>
          </ac:spMkLst>
        </pc:spChg>
      </pc:sldChg>
      <pc:sldChg chg="addSp delSp modSp mod">
        <pc:chgData name="Anthony Handley" userId="4e67c92f-2f46-4ea2-bc89-da21e28c824e" providerId="ADAL" clId="{02997D98-07A3-8A40-B7F1-CF017DB1F10E}" dt="2021-06-28T17:28:11.334" v="2631" actId="167"/>
        <pc:sldMkLst>
          <pc:docMk/>
          <pc:sldMk cId="1918278724" sldId="314"/>
        </pc:sldMkLst>
        <pc:spChg chg="mod">
          <ac:chgData name="Anthony Handley" userId="4e67c92f-2f46-4ea2-bc89-da21e28c824e" providerId="ADAL" clId="{02997D98-07A3-8A40-B7F1-CF017DB1F10E}" dt="2021-06-23T19:29:02.548" v="460" actId="1035"/>
          <ac:spMkLst>
            <pc:docMk/>
            <pc:sldMk cId="1918278724" sldId="314"/>
            <ac:spMk id="9" creationId="{AB5FA659-A7BC-6349-8553-071869302C5B}"/>
          </ac:spMkLst>
        </pc:spChg>
        <pc:spChg chg="del">
          <ac:chgData name="Anthony Handley" userId="4e67c92f-2f46-4ea2-bc89-da21e28c824e" providerId="ADAL" clId="{02997D98-07A3-8A40-B7F1-CF017DB1F10E}" dt="2021-06-23T19:16:23.779" v="339" actId="478"/>
          <ac:spMkLst>
            <pc:docMk/>
            <pc:sldMk cId="1918278724" sldId="314"/>
            <ac:spMk id="13" creationId="{AFD407D9-8185-B740-BA1E-335ED7B2147A}"/>
          </ac:spMkLst>
        </pc:spChg>
        <pc:spChg chg="del">
          <ac:chgData name="Anthony Handley" userId="4e67c92f-2f46-4ea2-bc89-da21e28c824e" providerId="ADAL" clId="{02997D98-07A3-8A40-B7F1-CF017DB1F10E}" dt="2021-06-23T19:16:23.779" v="339" actId="478"/>
          <ac:spMkLst>
            <pc:docMk/>
            <pc:sldMk cId="1918278724" sldId="314"/>
            <ac:spMk id="14" creationId="{B7481190-241A-4D44-B8F5-127EFBEC803A}"/>
          </ac:spMkLst>
        </pc:spChg>
        <pc:spChg chg="del">
          <ac:chgData name="Anthony Handley" userId="4e67c92f-2f46-4ea2-bc89-da21e28c824e" providerId="ADAL" clId="{02997D98-07A3-8A40-B7F1-CF017DB1F10E}" dt="2021-06-23T19:16:23.779" v="339" actId="478"/>
          <ac:spMkLst>
            <pc:docMk/>
            <pc:sldMk cId="1918278724" sldId="314"/>
            <ac:spMk id="15" creationId="{F1BF6C28-B8D2-3E4E-93BC-6A35BB8C9B30}"/>
          </ac:spMkLst>
        </pc:spChg>
        <pc:spChg chg="mod">
          <ac:chgData name="Anthony Handley" userId="4e67c92f-2f46-4ea2-bc89-da21e28c824e" providerId="ADAL" clId="{02997D98-07A3-8A40-B7F1-CF017DB1F10E}" dt="2021-06-28T13:56:36.246" v="2486" actId="1076"/>
          <ac:spMkLst>
            <pc:docMk/>
            <pc:sldMk cId="1918278724" sldId="314"/>
            <ac:spMk id="17" creationId="{B42A7144-7356-4242-B2F4-A6CB06A3D9D4}"/>
          </ac:spMkLst>
        </pc:spChg>
        <pc:spChg chg="del">
          <ac:chgData name="Anthony Handley" userId="4e67c92f-2f46-4ea2-bc89-da21e28c824e" providerId="ADAL" clId="{02997D98-07A3-8A40-B7F1-CF017DB1F10E}" dt="2021-06-23T19:16:23.779" v="339" actId="478"/>
          <ac:spMkLst>
            <pc:docMk/>
            <pc:sldMk cId="1918278724" sldId="314"/>
            <ac:spMk id="18" creationId="{68283694-A2B7-A44A-8D0D-2BE1FB953DCD}"/>
          </ac:spMkLst>
        </pc:spChg>
        <pc:spChg chg="del">
          <ac:chgData name="Anthony Handley" userId="4e67c92f-2f46-4ea2-bc89-da21e28c824e" providerId="ADAL" clId="{02997D98-07A3-8A40-B7F1-CF017DB1F10E}" dt="2021-06-23T19:16:23.779" v="339" actId="478"/>
          <ac:spMkLst>
            <pc:docMk/>
            <pc:sldMk cId="1918278724" sldId="314"/>
            <ac:spMk id="20" creationId="{2B3687B6-CC67-F34B-A28F-71D4AD297ECB}"/>
          </ac:spMkLst>
        </pc:spChg>
        <pc:spChg chg="add mod">
          <ac:chgData name="Anthony Handley" userId="4e67c92f-2f46-4ea2-bc89-da21e28c824e" providerId="ADAL" clId="{02997D98-07A3-8A40-B7F1-CF017DB1F10E}" dt="2021-06-28T13:56:45.122" v="2487" actId="1076"/>
          <ac:spMkLst>
            <pc:docMk/>
            <pc:sldMk cId="1918278724" sldId="314"/>
            <ac:spMk id="22" creationId="{CCA2D836-0F93-714B-BC27-3D8DFD417943}"/>
          </ac:spMkLst>
        </pc:spChg>
        <pc:spChg chg="add mod">
          <ac:chgData name="Anthony Handley" userId="4e67c92f-2f46-4ea2-bc89-da21e28c824e" providerId="ADAL" clId="{02997D98-07A3-8A40-B7F1-CF017DB1F10E}" dt="2021-06-28T13:56:49.338" v="2488" actId="1076"/>
          <ac:spMkLst>
            <pc:docMk/>
            <pc:sldMk cId="1918278724" sldId="314"/>
            <ac:spMk id="23" creationId="{7C1CDC37-E3C9-5F43-836D-12EFC0E3D65A}"/>
          </ac:spMkLst>
        </pc:spChg>
        <pc:picChg chg="add del mod">
          <ac:chgData name="Anthony Handley" userId="4e67c92f-2f46-4ea2-bc89-da21e28c824e" providerId="ADAL" clId="{02997D98-07A3-8A40-B7F1-CF017DB1F10E}" dt="2021-06-28T17:28:07.896" v="2629" actId="478"/>
          <ac:picMkLst>
            <pc:docMk/>
            <pc:sldMk cId="1918278724" sldId="314"/>
            <ac:picMk id="12" creationId="{4A9BFB7E-B621-E141-AF85-1A3302204A45}"/>
          </ac:picMkLst>
        </pc:picChg>
        <pc:picChg chg="add mod">
          <ac:chgData name="Anthony Handley" userId="4e67c92f-2f46-4ea2-bc89-da21e28c824e" providerId="ADAL" clId="{02997D98-07A3-8A40-B7F1-CF017DB1F10E}" dt="2021-06-28T17:28:11.334" v="2631" actId="167"/>
          <ac:picMkLst>
            <pc:docMk/>
            <pc:sldMk cId="1918278724" sldId="314"/>
            <ac:picMk id="13" creationId="{FB522BDD-FAF6-DF48-B396-5592184D287D}"/>
          </ac:picMkLst>
        </pc:picChg>
        <pc:picChg chg="del mod">
          <ac:chgData name="Anthony Handley" userId="4e67c92f-2f46-4ea2-bc89-da21e28c824e" providerId="ADAL" clId="{02997D98-07A3-8A40-B7F1-CF017DB1F10E}" dt="2021-06-28T13:56:56.673" v="2489" actId="478"/>
          <ac:picMkLst>
            <pc:docMk/>
            <pc:sldMk cId="1918278724" sldId="314"/>
            <ac:picMk id="21" creationId="{2DD4D02A-AA55-1448-ACEA-C73A6314FD4E}"/>
          </ac:picMkLst>
        </pc:picChg>
      </pc:sldChg>
      <pc:sldChg chg="modSp add del mod modShow">
        <pc:chgData name="Anthony Handley" userId="4e67c92f-2f46-4ea2-bc89-da21e28c824e" providerId="ADAL" clId="{02997D98-07A3-8A40-B7F1-CF017DB1F10E}" dt="2021-06-24T13:35:20.567" v="578" actId="2696"/>
        <pc:sldMkLst>
          <pc:docMk/>
          <pc:sldMk cId="565676991" sldId="315"/>
        </pc:sldMkLst>
        <pc:spChg chg="mod">
          <ac:chgData name="Anthony Handley" userId="4e67c92f-2f46-4ea2-bc89-da21e28c824e" providerId="ADAL" clId="{02997D98-07A3-8A40-B7F1-CF017DB1F10E}" dt="2021-06-24T13:30:05.801" v="575" actId="20577"/>
          <ac:spMkLst>
            <pc:docMk/>
            <pc:sldMk cId="565676991" sldId="315"/>
            <ac:spMk id="2" creationId="{ADCB3A59-0E9A-694F-A4F4-7C4D2FB68E55}"/>
          </ac:spMkLst>
        </pc:spChg>
        <pc:spChg chg="mod">
          <ac:chgData name="Anthony Handley" userId="4e67c92f-2f46-4ea2-bc89-da21e28c824e" providerId="ADAL" clId="{02997D98-07A3-8A40-B7F1-CF017DB1F10E}" dt="2021-06-24T13:15:17.976" v="488" actId="20577"/>
          <ac:spMkLst>
            <pc:docMk/>
            <pc:sldMk cId="565676991" sldId="315"/>
            <ac:spMk id="472" creationId="{00000000-0000-0000-0000-000000000000}"/>
          </ac:spMkLst>
        </pc:spChg>
      </pc:sldChg>
      <pc:sldChg chg="addSp modSp new del mod modNotesTx">
        <pc:chgData name="Anthony Handley" userId="4e67c92f-2f46-4ea2-bc89-da21e28c824e" providerId="ADAL" clId="{02997D98-07A3-8A40-B7F1-CF017DB1F10E}" dt="2021-06-24T19:57:04.662" v="2077" actId="2696"/>
        <pc:sldMkLst>
          <pc:docMk/>
          <pc:sldMk cId="1006563373" sldId="315"/>
        </pc:sldMkLst>
        <pc:spChg chg="mod">
          <ac:chgData name="Anthony Handley" userId="4e67c92f-2f46-4ea2-bc89-da21e28c824e" providerId="ADAL" clId="{02997D98-07A3-8A40-B7F1-CF017DB1F10E}" dt="2021-06-24T16:56:09.888" v="631" actId="20577"/>
          <ac:spMkLst>
            <pc:docMk/>
            <pc:sldMk cId="1006563373" sldId="315"/>
            <ac:spMk id="2" creationId="{5476544A-AEC6-B745-B81F-4BB9F739D9D9}"/>
          </ac:spMkLst>
        </pc:spChg>
        <pc:picChg chg="add mod">
          <ac:chgData name="Anthony Handley" userId="4e67c92f-2f46-4ea2-bc89-da21e28c824e" providerId="ADAL" clId="{02997D98-07A3-8A40-B7F1-CF017DB1F10E}" dt="2021-06-24T16:55:55.898" v="595" actId="14100"/>
          <ac:picMkLst>
            <pc:docMk/>
            <pc:sldMk cId="1006563373" sldId="315"/>
            <ac:picMk id="5" creationId="{285DE327-B169-2F40-BE5C-47C521A987EF}"/>
          </ac:picMkLst>
        </pc:picChg>
        <pc:picChg chg="add mod">
          <ac:chgData name="Anthony Handley" userId="4e67c92f-2f46-4ea2-bc89-da21e28c824e" providerId="ADAL" clId="{02997D98-07A3-8A40-B7F1-CF017DB1F10E}" dt="2021-06-24T16:55:58.647" v="596" actId="1076"/>
          <ac:picMkLst>
            <pc:docMk/>
            <pc:sldMk cId="1006563373" sldId="315"/>
            <ac:picMk id="7" creationId="{E0E3A76F-1B0F-244F-9CB7-91DBF24110D2}"/>
          </ac:picMkLst>
        </pc:picChg>
      </pc:sldChg>
      <pc:sldChg chg="add del">
        <pc:chgData name="Anthony Handley" userId="4e67c92f-2f46-4ea2-bc89-da21e28c824e" providerId="ADAL" clId="{02997D98-07A3-8A40-B7F1-CF017DB1F10E}" dt="2021-06-24T13:35:20.567" v="578" actId="2696"/>
        <pc:sldMkLst>
          <pc:docMk/>
          <pc:sldMk cId="390775143" sldId="316"/>
        </pc:sldMkLst>
      </pc:sldChg>
      <pc:sldChg chg="addSp delSp modSp new mod ord modClrScheme chgLayout">
        <pc:chgData name="Anthony Handley" userId="4e67c92f-2f46-4ea2-bc89-da21e28c824e" providerId="ADAL" clId="{02997D98-07A3-8A40-B7F1-CF017DB1F10E}" dt="2021-06-28T14:01:43.603" v="2620" actId="20577"/>
        <pc:sldMkLst>
          <pc:docMk/>
          <pc:sldMk cId="3690560362" sldId="316"/>
        </pc:sldMkLst>
        <pc:spChg chg="mod ord">
          <ac:chgData name="Anthony Handley" userId="4e67c92f-2f46-4ea2-bc89-da21e28c824e" providerId="ADAL" clId="{02997D98-07A3-8A40-B7F1-CF017DB1F10E}" dt="2021-06-28T14:01:43.603" v="2620" actId="20577"/>
          <ac:spMkLst>
            <pc:docMk/>
            <pc:sldMk cId="3690560362" sldId="316"/>
            <ac:spMk id="2" creationId="{39A5C076-2368-7D48-AD4C-1F58BF6AB1BF}"/>
          </ac:spMkLst>
        </pc:spChg>
        <pc:spChg chg="mod ord">
          <ac:chgData name="Anthony Handley" userId="4e67c92f-2f46-4ea2-bc89-da21e28c824e" providerId="ADAL" clId="{02997D98-07A3-8A40-B7F1-CF017DB1F10E}" dt="2021-06-24T18:44:33.529" v="1829" actId="20577"/>
          <ac:spMkLst>
            <pc:docMk/>
            <pc:sldMk cId="3690560362" sldId="316"/>
            <ac:spMk id="3" creationId="{30BCD696-4950-1C4A-B71F-B18AE0C94B4F}"/>
          </ac:spMkLst>
        </pc:spChg>
        <pc:spChg chg="del mod ord">
          <ac:chgData name="Anthony Handley" userId="4e67c92f-2f46-4ea2-bc89-da21e28c824e" providerId="ADAL" clId="{02997D98-07A3-8A40-B7F1-CF017DB1F10E}" dt="2021-06-24T17:37:02.301" v="1032" actId="700"/>
          <ac:spMkLst>
            <pc:docMk/>
            <pc:sldMk cId="3690560362" sldId="316"/>
            <ac:spMk id="4" creationId="{04A71EB9-883A-1545-9CA4-5CA08A51FEBF}"/>
          </ac:spMkLst>
        </pc:spChg>
        <pc:spChg chg="add del mod ord">
          <ac:chgData name="Anthony Handley" userId="4e67c92f-2f46-4ea2-bc89-da21e28c824e" providerId="ADAL" clId="{02997D98-07A3-8A40-B7F1-CF017DB1F10E}" dt="2021-06-24T17:49:59.229" v="1490" actId="478"/>
          <ac:spMkLst>
            <pc:docMk/>
            <pc:sldMk cId="3690560362" sldId="316"/>
            <ac:spMk id="5" creationId="{604A8041-3B24-1041-BEC4-696C91A7DEE6}"/>
          </ac:spMkLst>
        </pc:spChg>
        <pc:spChg chg="add del mod">
          <ac:chgData name="Anthony Handley" userId="4e67c92f-2f46-4ea2-bc89-da21e28c824e" providerId="ADAL" clId="{02997D98-07A3-8A40-B7F1-CF017DB1F10E}" dt="2021-06-24T17:50:01.608" v="1491" actId="478"/>
          <ac:spMkLst>
            <pc:docMk/>
            <pc:sldMk cId="3690560362" sldId="316"/>
            <ac:spMk id="8" creationId="{6631FB46-7495-184E-A317-81BDB87E51B6}"/>
          </ac:spMkLst>
        </pc:spChg>
        <pc:picChg chg="add mod modCrop">
          <ac:chgData name="Anthony Handley" userId="4e67c92f-2f46-4ea2-bc89-da21e28c824e" providerId="ADAL" clId="{02997D98-07A3-8A40-B7F1-CF017DB1F10E}" dt="2021-06-24T17:39:51.529" v="1054" actId="14100"/>
          <ac:picMkLst>
            <pc:docMk/>
            <pc:sldMk cId="3690560362" sldId="316"/>
            <ac:picMk id="6" creationId="{D93219D4-BDAA-B041-B6E9-702E59ED2F16}"/>
          </ac:picMkLst>
        </pc:picChg>
      </pc:sldChg>
      <pc:sldChg chg="addSp delSp modSp add mod">
        <pc:chgData name="Anthony Handley" userId="4e67c92f-2f46-4ea2-bc89-da21e28c824e" providerId="ADAL" clId="{02997D98-07A3-8A40-B7F1-CF017DB1F10E}" dt="2021-06-24T19:56:55.660" v="2076" actId="20577"/>
        <pc:sldMkLst>
          <pc:docMk/>
          <pc:sldMk cId="994523976" sldId="317"/>
        </pc:sldMkLst>
        <pc:spChg chg="mod">
          <ac:chgData name="Anthony Handley" userId="4e67c92f-2f46-4ea2-bc89-da21e28c824e" providerId="ADAL" clId="{02997D98-07A3-8A40-B7F1-CF017DB1F10E}" dt="2021-06-24T19:56:55.660" v="2076" actId="20577"/>
          <ac:spMkLst>
            <pc:docMk/>
            <pc:sldMk cId="994523976" sldId="317"/>
            <ac:spMk id="9" creationId="{AB5FA659-A7BC-6349-8553-071869302C5B}"/>
          </ac:spMkLst>
        </pc:spChg>
        <pc:spChg chg="add del mod">
          <ac:chgData name="Anthony Handley" userId="4e67c92f-2f46-4ea2-bc89-da21e28c824e" providerId="ADAL" clId="{02997D98-07A3-8A40-B7F1-CF017DB1F10E}" dt="2021-06-24T19:39:00.252" v="1934" actId="1076"/>
          <ac:spMkLst>
            <pc:docMk/>
            <pc:sldMk cId="994523976" sldId="317"/>
            <ac:spMk id="13" creationId="{51CAD01E-1EF3-D84E-B379-819B290E1F38}"/>
          </ac:spMkLst>
        </pc:spChg>
        <pc:spChg chg="add mod">
          <ac:chgData name="Anthony Handley" userId="4e67c92f-2f46-4ea2-bc89-da21e28c824e" providerId="ADAL" clId="{02997D98-07A3-8A40-B7F1-CF017DB1F10E}" dt="2021-06-24T19:38:57.349" v="1933" actId="1076"/>
          <ac:spMkLst>
            <pc:docMk/>
            <pc:sldMk cId="994523976" sldId="317"/>
            <ac:spMk id="14" creationId="{23616EF1-BD4E-AC40-BE74-F47488BD322E}"/>
          </ac:spMkLst>
        </pc:spChg>
        <pc:spChg chg="del mod">
          <ac:chgData name="Anthony Handley" userId="4e67c92f-2f46-4ea2-bc89-da21e28c824e" providerId="ADAL" clId="{02997D98-07A3-8A40-B7F1-CF017DB1F10E}" dt="2021-06-24T19:38:46.845" v="1929" actId="478"/>
          <ac:spMkLst>
            <pc:docMk/>
            <pc:sldMk cId="994523976" sldId="317"/>
            <ac:spMk id="16" creationId="{275DF0C2-7DA5-8647-A576-2EAE4B5FA146}"/>
          </ac:spMkLst>
        </pc:spChg>
        <pc:spChg chg="del">
          <ac:chgData name="Anthony Handley" userId="4e67c92f-2f46-4ea2-bc89-da21e28c824e" providerId="ADAL" clId="{02997D98-07A3-8A40-B7F1-CF017DB1F10E}" dt="2021-06-24T19:37:16.273" v="1901" actId="478"/>
          <ac:spMkLst>
            <pc:docMk/>
            <pc:sldMk cId="994523976" sldId="317"/>
            <ac:spMk id="17" creationId="{B42A7144-7356-4242-B2F4-A6CB06A3D9D4}"/>
          </ac:spMkLst>
        </pc:spChg>
        <pc:spChg chg="del">
          <ac:chgData name="Anthony Handley" userId="4e67c92f-2f46-4ea2-bc89-da21e28c824e" providerId="ADAL" clId="{02997D98-07A3-8A40-B7F1-CF017DB1F10E}" dt="2021-06-24T19:38:10.181" v="1916" actId="478"/>
          <ac:spMkLst>
            <pc:docMk/>
            <pc:sldMk cId="994523976" sldId="317"/>
            <ac:spMk id="19" creationId="{6FA86671-73B1-B941-B067-CC45E91A4609}"/>
          </ac:spMkLst>
        </pc:spChg>
        <pc:spChg chg="del">
          <ac:chgData name="Anthony Handley" userId="4e67c92f-2f46-4ea2-bc89-da21e28c824e" providerId="ADAL" clId="{02997D98-07A3-8A40-B7F1-CF017DB1F10E}" dt="2021-06-24T19:38:11.239" v="1917" actId="478"/>
          <ac:spMkLst>
            <pc:docMk/>
            <pc:sldMk cId="994523976" sldId="317"/>
            <ac:spMk id="22" creationId="{CCA2D836-0F93-714B-BC27-3D8DFD417943}"/>
          </ac:spMkLst>
        </pc:spChg>
        <pc:spChg chg="del mod">
          <ac:chgData name="Anthony Handley" userId="4e67c92f-2f46-4ea2-bc89-da21e28c824e" providerId="ADAL" clId="{02997D98-07A3-8A40-B7F1-CF017DB1F10E}" dt="2021-06-24T19:38:12.340" v="1918" actId="478"/>
          <ac:spMkLst>
            <pc:docMk/>
            <pc:sldMk cId="994523976" sldId="317"/>
            <ac:spMk id="23" creationId="{7C1CDC37-E3C9-5F43-836D-12EFC0E3D65A}"/>
          </ac:spMkLst>
        </pc:spChg>
        <pc:picChg chg="add mod">
          <ac:chgData name="Anthony Handley" userId="4e67c92f-2f46-4ea2-bc89-da21e28c824e" providerId="ADAL" clId="{02997D98-07A3-8A40-B7F1-CF017DB1F10E}" dt="2021-06-24T18:46:45.989" v="1897" actId="167"/>
          <ac:picMkLst>
            <pc:docMk/>
            <pc:sldMk cId="994523976" sldId="317"/>
            <ac:picMk id="12" creationId="{A950C345-557C-D045-AC6F-C12F3C3C7301}"/>
          </ac:picMkLst>
        </pc:picChg>
        <pc:picChg chg="del">
          <ac:chgData name="Anthony Handley" userId="4e67c92f-2f46-4ea2-bc89-da21e28c824e" providerId="ADAL" clId="{02997D98-07A3-8A40-B7F1-CF017DB1F10E}" dt="2021-06-24T18:46:48.360" v="1898" actId="478"/>
          <ac:picMkLst>
            <pc:docMk/>
            <pc:sldMk cId="994523976" sldId="317"/>
            <ac:picMk id="21" creationId="{2DD4D02A-AA55-1448-ACEA-C73A6314FD4E}"/>
          </ac:picMkLst>
        </pc:picChg>
      </pc:sldChg>
      <pc:sldChg chg="addSp delSp modSp add del mod modClrScheme chgLayout">
        <pc:chgData name="Anthony Handley" userId="4e67c92f-2f46-4ea2-bc89-da21e28c824e" providerId="ADAL" clId="{02997D98-07A3-8A40-B7F1-CF017DB1F10E}" dt="2021-06-25T18:57:55.398" v="2460" actId="2696"/>
        <pc:sldMkLst>
          <pc:docMk/>
          <pc:sldMk cId="2290780910" sldId="318"/>
        </pc:sldMkLst>
        <pc:spChg chg="add del mod">
          <ac:chgData name="Anthony Handley" userId="4e67c92f-2f46-4ea2-bc89-da21e28c824e" providerId="ADAL" clId="{02997D98-07A3-8A40-B7F1-CF017DB1F10E}" dt="2021-06-25T18:53:12.267" v="2375" actId="478"/>
          <ac:spMkLst>
            <pc:docMk/>
            <pc:sldMk cId="2290780910" sldId="318"/>
            <ac:spMk id="3" creationId="{19D5B2B8-116D-9B43-B982-0E6DC5ECBB29}"/>
          </ac:spMkLst>
        </pc:spChg>
        <pc:spChg chg="add del mod ord">
          <ac:chgData name="Anthony Handley" userId="4e67c92f-2f46-4ea2-bc89-da21e28c824e" providerId="ADAL" clId="{02997D98-07A3-8A40-B7F1-CF017DB1F10E}" dt="2021-06-25T18:53:24.130" v="2379" actId="700"/>
          <ac:spMkLst>
            <pc:docMk/>
            <pc:sldMk cId="2290780910" sldId="318"/>
            <ac:spMk id="5" creationId="{34673EF7-43B3-B240-A3F1-AAA11D1931B8}"/>
          </ac:spMkLst>
        </pc:spChg>
        <pc:spChg chg="add del mod">
          <ac:chgData name="Anthony Handley" userId="4e67c92f-2f46-4ea2-bc89-da21e28c824e" providerId="ADAL" clId="{02997D98-07A3-8A40-B7F1-CF017DB1F10E}" dt="2021-06-25T18:53:16.145" v="2378" actId="478"/>
          <ac:spMkLst>
            <pc:docMk/>
            <pc:sldMk cId="2290780910" sldId="318"/>
            <ac:spMk id="7" creationId="{D994DB15-E4B2-6343-88A2-7757FED963E2}"/>
          </ac:spMkLst>
        </pc:spChg>
        <pc:spChg chg="mod">
          <ac:chgData name="Anthony Handley" userId="4e67c92f-2f46-4ea2-bc89-da21e28c824e" providerId="ADAL" clId="{02997D98-07A3-8A40-B7F1-CF017DB1F10E}" dt="2021-06-25T18:53:45.912" v="2394" actId="20577"/>
          <ac:spMkLst>
            <pc:docMk/>
            <pc:sldMk cId="2290780910" sldId="318"/>
            <ac:spMk id="9" creationId="{64A761AA-F011-C64D-BFF8-E38FD631AD37}"/>
          </ac:spMkLst>
        </pc:spChg>
        <pc:spChg chg="add del mod">
          <ac:chgData name="Anthony Handley" userId="4e67c92f-2f46-4ea2-bc89-da21e28c824e" providerId="ADAL" clId="{02997D98-07A3-8A40-B7F1-CF017DB1F10E}" dt="2021-06-25T18:53:31.139" v="2382" actId="478"/>
          <ac:spMkLst>
            <pc:docMk/>
            <pc:sldMk cId="2290780910" sldId="318"/>
            <ac:spMk id="11" creationId="{AA19A2B0-A2A2-E544-8044-20E821E77D08}"/>
          </ac:spMkLst>
        </pc:spChg>
        <pc:spChg chg="add del mod">
          <ac:chgData name="Anthony Handley" userId="4e67c92f-2f46-4ea2-bc89-da21e28c824e" providerId="ADAL" clId="{02997D98-07A3-8A40-B7F1-CF017DB1F10E}" dt="2021-06-25T18:54:20.329" v="2399" actId="478"/>
          <ac:spMkLst>
            <pc:docMk/>
            <pc:sldMk cId="2290780910" sldId="318"/>
            <ac:spMk id="15" creationId="{2B51D497-FC26-7D46-B7D7-25C9ABADED71}"/>
          </ac:spMkLst>
        </pc:spChg>
        <pc:spChg chg="add mod">
          <ac:chgData name="Anthony Handley" userId="4e67c92f-2f46-4ea2-bc89-da21e28c824e" providerId="ADAL" clId="{02997D98-07A3-8A40-B7F1-CF017DB1F10E}" dt="2021-06-25T18:56:04.030" v="2417" actId="20577"/>
          <ac:spMkLst>
            <pc:docMk/>
            <pc:sldMk cId="2290780910" sldId="318"/>
            <ac:spMk id="22" creationId="{9FC8BFB6-2B22-DA41-8689-13413407FFF5}"/>
          </ac:spMkLst>
        </pc:spChg>
        <pc:spChg chg="add del mod">
          <ac:chgData name="Anthony Handley" userId="4e67c92f-2f46-4ea2-bc89-da21e28c824e" providerId="ADAL" clId="{02997D98-07A3-8A40-B7F1-CF017DB1F10E}" dt="2021-06-25T18:55:54.951" v="2407"/>
          <ac:spMkLst>
            <pc:docMk/>
            <pc:sldMk cId="2290780910" sldId="318"/>
            <ac:spMk id="23" creationId="{0E80D9A3-1FB6-054B-AD32-ED594DD31F14}"/>
          </ac:spMkLst>
        </pc:spChg>
        <pc:spChg chg="del">
          <ac:chgData name="Anthony Handley" userId="4e67c92f-2f46-4ea2-bc89-da21e28c824e" providerId="ADAL" clId="{02997D98-07A3-8A40-B7F1-CF017DB1F10E}" dt="2021-06-25T18:53:15.311" v="2377" actId="478"/>
          <ac:spMkLst>
            <pc:docMk/>
            <pc:sldMk cId="2290780910" sldId="318"/>
            <ac:spMk id="312" creationId="{00000000-0000-0000-0000-000000000000}"/>
          </ac:spMkLst>
        </pc:spChg>
        <pc:spChg chg="del">
          <ac:chgData name="Anthony Handley" userId="4e67c92f-2f46-4ea2-bc89-da21e28c824e" providerId="ADAL" clId="{02997D98-07A3-8A40-B7F1-CF017DB1F10E}" dt="2021-06-25T18:53:14.276" v="2376" actId="478"/>
          <ac:spMkLst>
            <pc:docMk/>
            <pc:sldMk cId="2290780910" sldId="318"/>
            <ac:spMk id="313" creationId="{00000000-0000-0000-0000-000000000000}"/>
          </ac:spMkLst>
        </pc:spChg>
        <pc:spChg chg="del mod ord">
          <ac:chgData name="Anthony Handley" userId="4e67c92f-2f46-4ea2-bc89-da21e28c824e" providerId="ADAL" clId="{02997D98-07A3-8A40-B7F1-CF017DB1F10E}" dt="2021-06-25T18:53:29.670" v="2381" actId="478"/>
          <ac:spMkLst>
            <pc:docMk/>
            <pc:sldMk cId="2290780910" sldId="318"/>
            <ac:spMk id="314" creationId="{00000000-0000-0000-0000-000000000000}"/>
          </ac:spMkLst>
        </pc:spChg>
        <pc:spChg chg="del mod ord">
          <ac:chgData name="Anthony Handley" userId="4e67c92f-2f46-4ea2-bc89-da21e28c824e" providerId="ADAL" clId="{02997D98-07A3-8A40-B7F1-CF017DB1F10E}" dt="2021-06-25T18:54:18.030" v="2398" actId="478"/>
          <ac:spMkLst>
            <pc:docMk/>
            <pc:sldMk cId="2290780910" sldId="318"/>
            <ac:spMk id="315" creationId="{00000000-0000-0000-0000-000000000000}"/>
          </ac:spMkLst>
        </pc:spChg>
        <pc:spChg chg="del">
          <ac:chgData name="Anthony Handley" userId="4e67c92f-2f46-4ea2-bc89-da21e28c824e" providerId="ADAL" clId="{02997D98-07A3-8A40-B7F1-CF017DB1F10E}" dt="2021-06-25T18:53:08.948" v="2374" actId="478"/>
          <ac:spMkLst>
            <pc:docMk/>
            <pc:sldMk cId="2290780910" sldId="318"/>
            <ac:spMk id="316" creationId="{00000000-0000-0000-0000-000000000000}"/>
          </ac:spMkLst>
        </pc:spChg>
        <pc:spChg chg="del mod ord">
          <ac:chgData name="Anthony Handley" userId="4e67c92f-2f46-4ea2-bc89-da21e28c824e" providerId="ADAL" clId="{02997D98-07A3-8A40-B7F1-CF017DB1F10E}" dt="2021-06-25T18:53:28.232" v="2380" actId="478"/>
          <ac:spMkLst>
            <pc:docMk/>
            <pc:sldMk cId="2290780910" sldId="318"/>
            <ac:spMk id="317" creationId="{00000000-0000-0000-0000-000000000000}"/>
          </ac:spMkLst>
        </pc:spChg>
        <pc:picChg chg="del">
          <ac:chgData name="Anthony Handley" userId="4e67c92f-2f46-4ea2-bc89-da21e28c824e" providerId="ADAL" clId="{02997D98-07A3-8A40-B7F1-CF017DB1F10E}" dt="2021-06-25T18:53:12.267" v="2375" actId="478"/>
          <ac:picMkLst>
            <pc:docMk/>
            <pc:sldMk cId="2290780910" sldId="318"/>
            <ac:picMk id="8" creationId="{D54A7EED-DC20-5B4D-BA6E-00EFD044FAAD}"/>
          </ac:picMkLst>
        </pc:picChg>
        <pc:picChg chg="add mod modCrop">
          <ac:chgData name="Anthony Handley" userId="4e67c92f-2f46-4ea2-bc89-da21e28c824e" providerId="ADAL" clId="{02997D98-07A3-8A40-B7F1-CF017DB1F10E}" dt="2021-06-25T18:54:39.400" v="2403" actId="1076"/>
          <ac:picMkLst>
            <pc:docMk/>
            <pc:sldMk cId="2290780910" sldId="318"/>
            <ac:picMk id="13" creationId="{A00272B3-4B01-CF46-B925-346C3B86017B}"/>
          </ac:picMkLst>
        </pc:picChg>
      </pc:sldChg>
      <pc:sldChg chg="addSp delSp modSp new mod modClrScheme chgLayout">
        <pc:chgData name="Anthony Handley" userId="4e67c92f-2f46-4ea2-bc89-da21e28c824e" providerId="ADAL" clId="{02997D98-07A3-8A40-B7F1-CF017DB1F10E}" dt="2021-06-25T18:57:35.022" v="2459" actId="1076"/>
        <pc:sldMkLst>
          <pc:docMk/>
          <pc:sldMk cId="540155887" sldId="319"/>
        </pc:sldMkLst>
        <pc:spChg chg="add mod">
          <ac:chgData name="Anthony Handley" userId="4e67c92f-2f46-4ea2-bc89-da21e28c824e" providerId="ADAL" clId="{02997D98-07A3-8A40-B7F1-CF017DB1F10E}" dt="2021-06-25T18:56:28.856" v="2446" actId="207"/>
          <ac:spMkLst>
            <pc:docMk/>
            <pc:sldMk cId="540155887" sldId="319"/>
            <ac:spMk id="2" creationId="{2DCD0750-DDD5-224B-A5E5-319FCABF6278}"/>
          </ac:spMkLst>
        </pc:spChg>
        <pc:spChg chg="add del mod">
          <ac:chgData name="Anthony Handley" userId="4e67c92f-2f46-4ea2-bc89-da21e28c824e" providerId="ADAL" clId="{02997D98-07A3-8A40-B7F1-CF017DB1F10E}" dt="2021-06-25T18:56:32.310" v="2448" actId="478"/>
          <ac:spMkLst>
            <pc:docMk/>
            <pc:sldMk cId="540155887" sldId="319"/>
            <ac:spMk id="3" creationId="{D166E83B-3339-F349-8C20-2A1CDEF45230}"/>
          </ac:spMkLst>
        </pc:spChg>
        <pc:spChg chg="add del mod">
          <ac:chgData name="Anthony Handley" userId="4e67c92f-2f46-4ea2-bc89-da21e28c824e" providerId="ADAL" clId="{02997D98-07A3-8A40-B7F1-CF017DB1F10E}" dt="2021-06-25T18:56:30.857" v="2447" actId="478"/>
          <ac:spMkLst>
            <pc:docMk/>
            <pc:sldMk cId="540155887" sldId="319"/>
            <ac:spMk id="4" creationId="{0AE68AC7-6851-8A4A-AAC8-DC278387979D}"/>
          </ac:spMkLst>
        </pc:spChg>
        <pc:spChg chg="add del mod">
          <ac:chgData name="Anthony Handley" userId="4e67c92f-2f46-4ea2-bc89-da21e28c824e" providerId="ADAL" clId="{02997D98-07A3-8A40-B7F1-CF017DB1F10E}" dt="2021-06-25T18:56:33.720" v="2449" actId="478"/>
          <ac:spMkLst>
            <pc:docMk/>
            <pc:sldMk cId="540155887" sldId="319"/>
            <ac:spMk id="5" creationId="{0F6C76C1-4EC0-3C41-852B-F43F9311EBC8}"/>
          </ac:spMkLst>
        </pc:spChg>
        <pc:spChg chg="add mod">
          <ac:chgData name="Anthony Handley" userId="4e67c92f-2f46-4ea2-bc89-da21e28c824e" providerId="ADAL" clId="{02997D98-07A3-8A40-B7F1-CF017DB1F10E}" dt="2021-06-25T18:57:29.130" v="2458" actId="167"/>
          <ac:spMkLst>
            <pc:docMk/>
            <pc:sldMk cId="540155887" sldId="319"/>
            <ac:spMk id="7" creationId="{91CC2041-B815-B842-AEF3-83F644791DCE}"/>
          </ac:spMkLst>
        </pc:spChg>
        <pc:picChg chg="add mod">
          <ac:chgData name="Anthony Handley" userId="4e67c92f-2f46-4ea2-bc89-da21e28c824e" providerId="ADAL" clId="{02997D98-07A3-8A40-B7F1-CF017DB1F10E}" dt="2021-06-25T18:57:35.022" v="2459" actId="1076"/>
          <ac:picMkLst>
            <pc:docMk/>
            <pc:sldMk cId="540155887" sldId="319"/>
            <ac:picMk id="6" creationId="{48E595B8-3785-9A44-8A56-31CDD957C2D4}"/>
          </ac:picMkLst>
        </pc:picChg>
      </pc:sldChg>
      <pc:sldChg chg="addSp delSp modSp new del mod">
        <pc:chgData name="Anthony Handley" userId="4e67c92f-2f46-4ea2-bc89-da21e28c824e" providerId="ADAL" clId="{02997D98-07A3-8A40-B7F1-CF017DB1F10E}" dt="2021-06-28T14:01:36.606" v="2619" actId="2696"/>
        <pc:sldMkLst>
          <pc:docMk/>
          <pc:sldMk cId="2277127008" sldId="320"/>
        </pc:sldMkLst>
        <pc:spChg chg="add mod">
          <ac:chgData name="Anthony Handley" userId="4e67c92f-2f46-4ea2-bc89-da21e28c824e" providerId="ADAL" clId="{02997D98-07A3-8A40-B7F1-CF017DB1F10E}" dt="2021-06-28T14:00:10.417" v="2532"/>
          <ac:spMkLst>
            <pc:docMk/>
            <pc:sldMk cId="2277127008" sldId="320"/>
            <ac:spMk id="5" creationId="{3520F45D-3D6B-CD47-8B6E-D127242864BD}"/>
          </ac:spMkLst>
        </pc:spChg>
        <pc:spChg chg="add mod">
          <ac:chgData name="Anthony Handley" userId="4e67c92f-2f46-4ea2-bc89-da21e28c824e" providerId="ADAL" clId="{02997D98-07A3-8A40-B7F1-CF017DB1F10E}" dt="2021-06-28T14:00:27.865" v="2537" actId="20577"/>
          <ac:spMkLst>
            <pc:docMk/>
            <pc:sldMk cId="2277127008" sldId="320"/>
            <ac:spMk id="6" creationId="{3107F1D2-752D-A343-B7EB-F5311E2FACFD}"/>
          </ac:spMkLst>
        </pc:spChg>
        <pc:spChg chg="mod">
          <ac:chgData name="Anthony Handley" userId="4e67c92f-2f46-4ea2-bc89-da21e28c824e" providerId="ADAL" clId="{02997D98-07A3-8A40-B7F1-CF017DB1F10E}" dt="2021-06-28T14:01:14.579" v="2585"/>
          <ac:spMkLst>
            <pc:docMk/>
            <pc:sldMk cId="2277127008" sldId="320"/>
            <ac:spMk id="11" creationId="{A14A6864-456B-794F-BF4D-40D20AB0D905}"/>
          </ac:spMkLst>
        </pc:spChg>
        <pc:spChg chg="mod">
          <ac:chgData name="Anthony Handley" userId="4e67c92f-2f46-4ea2-bc89-da21e28c824e" providerId="ADAL" clId="{02997D98-07A3-8A40-B7F1-CF017DB1F10E}" dt="2021-06-28T14:00:10.417" v="2532"/>
          <ac:spMkLst>
            <pc:docMk/>
            <pc:sldMk cId="2277127008" sldId="320"/>
            <ac:spMk id="12" creationId="{4467FB47-EE5A-7548-966B-136F3573E13C}"/>
          </ac:spMkLst>
        </pc:spChg>
        <pc:spChg chg="mod">
          <ac:chgData name="Anthony Handley" userId="4e67c92f-2f46-4ea2-bc89-da21e28c824e" providerId="ADAL" clId="{02997D98-07A3-8A40-B7F1-CF017DB1F10E}" dt="2021-06-28T14:01:20.532" v="2589" actId="20577"/>
          <ac:spMkLst>
            <pc:docMk/>
            <pc:sldMk cId="2277127008" sldId="320"/>
            <ac:spMk id="13" creationId="{76ADD24B-79EA-BD45-97C6-BD51FB83DB79}"/>
          </ac:spMkLst>
        </pc:spChg>
        <pc:spChg chg="mod">
          <ac:chgData name="Anthony Handley" userId="4e67c92f-2f46-4ea2-bc89-da21e28c824e" providerId="ADAL" clId="{02997D98-07A3-8A40-B7F1-CF017DB1F10E}" dt="2021-06-28T14:00:10.417" v="2532"/>
          <ac:spMkLst>
            <pc:docMk/>
            <pc:sldMk cId="2277127008" sldId="320"/>
            <ac:spMk id="14" creationId="{EF023E29-0A5B-BD45-A5AB-2CA850161525}"/>
          </ac:spMkLst>
        </pc:spChg>
        <pc:spChg chg="mod">
          <ac:chgData name="Anthony Handley" userId="4e67c92f-2f46-4ea2-bc89-da21e28c824e" providerId="ADAL" clId="{02997D98-07A3-8A40-B7F1-CF017DB1F10E}" dt="2021-06-28T14:01:32.890" v="2618" actId="20577"/>
          <ac:spMkLst>
            <pc:docMk/>
            <pc:sldMk cId="2277127008" sldId="320"/>
            <ac:spMk id="15" creationId="{BD02BF6F-06C9-8649-AAB9-727239ADC7A8}"/>
          </ac:spMkLst>
        </pc:spChg>
        <pc:spChg chg="mod">
          <ac:chgData name="Anthony Handley" userId="4e67c92f-2f46-4ea2-bc89-da21e28c824e" providerId="ADAL" clId="{02997D98-07A3-8A40-B7F1-CF017DB1F10E}" dt="2021-06-28T14:00:10.417" v="2532"/>
          <ac:spMkLst>
            <pc:docMk/>
            <pc:sldMk cId="2277127008" sldId="320"/>
            <ac:spMk id="16" creationId="{E9E958B4-F1C2-8847-8305-FD75029B734D}"/>
          </ac:spMkLst>
        </pc:spChg>
        <pc:spChg chg="add del mod">
          <ac:chgData name="Anthony Handley" userId="4e67c92f-2f46-4ea2-bc89-da21e28c824e" providerId="ADAL" clId="{02997D98-07A3-8A40-B7F1-CF017DB1F10E}" dt="2021-06-28T14:00:23.329" v="2536"/>
          <ac:spMkLst>
            <pc:docMk/>
            <pc:sldMk cId="2277127008" sldId="320"/>
            <ac:spMk id="17" creationId="{4C49639F-AA59-6D4A-A948-064AEF8D3EFF}"/>
          </ac:spMkLst>
        </pc:spChg>
        <pc:grpChg chg="add mod">
          <ac:chgData name="Anthony Handley" userId="4e67c92f-2f46-4ea2-bc89-da21e28c824e" providerId="ADAL" clId="{02997D98-07A3-8A40-B7F1-CF017DB1F10E}" dt="2021-06-28T14:00:10.417" v="2532"/>
          <ac:grpSpMkLst>
            <pc:docMk/>
            <pc:sldMk cId="2277127008" sldId="320"/>
            <ac:grpSpMk id="7" creationId="{1B41EE02-6C26-EA40-97CC-3517360C88CC}"/>
          </ac:grpSpMkLst>
        </pc:grpChg>
        <pc:grpChg chg="mod">
          <ac:chgData name="Anthony Handley" userId="4e67c92f-2f46-4ea2-bc89-da21e28c824e" providerId="ADAL" clId="{02997D98-07A3-8A40-B7F1-CF017DB1F10E}" dt="2021-06-28T14:00:10.417" v="2532"/>
          <ac:grpSpMkLst>
            <pc:docMk/>
            <pc:sldMk cId="2277127008" sldId="320"/>
            <ac:grpSpMk id="8" creationId="{B7679D3B-BC93-464A-8E74-95C90B18B46B}"/>
          </ac:grpSpMkLst>
        </pc:grpChg>
        <pc:grpChg chg="mod">
          <ac:chgData name="Anthony Handley" userId="4e67c92f-2f46-4ea2-bc89-da21e28c824e" providerId="ADAL" clId="{02997D98-07A3-8A40-B7F1-CF017DB1F10E}" dt="2021-06-28T14:00:10.417" v="2532"/>
          <ac:grpSpMkLst>
            <pc:docMk/>
            <pc:sldMk cId="2277127008" sldId="320"/>
            <ac:grpSpMk id="9" creationId="{0A0F5598-00CC-7846-95AB-24A690AE3289}"/>
          </ac:grpSpMkLst>
        </pc:grpChg>
        <pc:grpChg chg="mod">
          <ac:chgData name="Anthony Handley" userId="4e67c92f-2f46-4ea2-bc89-da21e28c824e" providerId="ADAL" clId="{02997D98-07A3-8A40-B7F1-CF017DB1F10E}" dt="2021-06-28T14:00:10.417" v="2532"/>
          <ac:grpSpMkLst>
            <pc:docMk/>
            <pc:sldMk cId="2277127008" sldId="320"/>
            <ac:grpSpMk id="10" creationId="{9D940C20-41FA-BE4E-8218-202A9C5328CE}"/>
          </ac:grpSpMkLst>
        </pc:grpChg>
      </pc:sldChg>
      <pc:sldMasterChg chg="delSldLayout">
        <pc:chgData name="Anthony Handley" userId="4e67c92f-2f46-4ea2-bc89-da21e28c824e" providerId="ADAL" clId="{02997D98-07A3-8A40-B7F1-CF017DB1F10E}" dt="2021-06-25T18:57:55.398" v="2460" actId="2696"/>
        <pc:sldMasterMkLst>
          <pc:docMk/>
          <pc:sldMasterMk cId="0" sldId="2147483698"/>
        </pc:sldMasterMkLst>
        <pc:sldLayoutChg chg="del">
          <pc:chgData name="Anthony Handley" userId="4e67c92f-2f46-4ea2-bc89-da21e28c824e" providerId="ADAL" clId="{02997D98-07A3-8A40-B7F1-CF017DB1F10E}" dt="2021-06-25T18:57:55.398" v="2460" actId="2696"/>
          <pc:sldLayoutMkLst>
            <pc:docMk/>
            <pc:sldMasterMk cId="0" sldId="2147483698"/>
            <pc:sldLayoutMk cId="0"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970734b55_0_18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Final</a:t>
            </a:r>
          </a:p>
          <a:p>
            <a:pPr marL="0" lvl="0" indent="0" algn="l" rtl="0">
              <a:lnSpc>
                <a:spcPct val="100000"/>
              </a:lnSpc>
              <a:spcBef>
                <a:spcPts val="0"/>
              </a:spcBef>
              <a:spcAft>
                <a:spcPts val="0"/>
              </a:spcAft>
              <a:buSzPts val="1400"/>
              <a:buNone/>
            </a:pPr>
            <a:endParaRPr/>
          </a:p>
        </p:txBody>
      </p:sp>
      <p:sp>
        <p:nvSpPr>
          <p:cNvPr id="292" name="Google Shape;292;g7970734b55_0_1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880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bc1cf45c65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bc1cf45c65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t>Solutions that can meet the needs of user and realize adaptation. </a:t>
            </a:r>
          </a:p>
          <a:p>
            <a:endParaRPr lang="en-US"/>
          </a:p>
        </p:txBody>
      </p:sp>
    </p:spTree>
    <p:extLst>
      <p:ext uri="{BB962C8B-B14F-4D97-AF65-F5344CB8AC3E}">
        <p14:creationId xmlns:p14="http://schemas.microsoft.com/office/powerpoint/2010/main" val="1474504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cd3615114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6" name="Google Shape;456;gbcd3615114_0_8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500"/>
              </a:spcBef>
              <a:spcAft>
                <a:spcPts val="0"/>
              </a:spcAft>
              <a:buSzPts val="1200"/>
              <a:buFont typeface="Helvetica Neue"/>
              <a:buNone/>
            </a:pPr>
            <a:endParaRPr sz="1400">
              <a:latin typeface="Arial"/>
              <a:ea typeface="Arial"/>
              <a:cs typeface="Arial"/>
              <a:sym typeface="Arial"/>
            </a:endParaRPr>
          </a:p>
        </p:txBody>
      </p:sp>
    </p:spTree>
    <p:extLst>
      <p:ext uri="{BB962C8B-B14F-4D97-AF65-F5344CB8AC3E}">
        <p14:creationId xmlns:p14="http://schemas.microsoft.com/office/powerpoint/2010/main" val="409114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cd3615114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6" name="Google Shape;456;gbcd3615114_0_8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500"/>
              </a:spcBef>
              <a:spcAft>
                <a:spcPts val="0"/>
              </a:spcAft>
              <a:buSzPts val="1200"/>
              <a:buFont typeface="Helvetica Neue"/>
              <a:buNone/>
            </a:pPr>
            <a:endParaRPr sz="1400">
              <a:latin typeface="Arial"/>
              <a:ea typeface="Arial"/>
              <a:cs typeface="Arial"/>
              <a:sym typeface="Arial"/>
            </a:endParaRPr>
          </a:p>
        </p:txBody>
      </p:sp>
    </p:spTree>
    <p:extLst>
      <p:ext uri="{BB962C8B-B14F-4D97-AF65-F5344CB8AC3E}">
        <p14:creationId xmlns:p14="http://schemas.microsoft.com/office/powerpoint/2010/main" val="356717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afae3eac7_0_2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bafae3eac7_0_2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904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bcd3615114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6" name="Google Shape;456;gbcd3615114_0_8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500"/>
              </a:spcBef>
              <a:spcAft>
                <a:spcPts val="0"/>
              </a:spcAft>
              <a:buSzPts val="1200"/>
              <a:buFont typeface="Helvetica Neue"/>
              <a:buNone/>
            </a:pPr>
            <a:endParaRPr sz="1400">
              <a:latin typeface="Arial"/>
              <a:ea typeface="Arial"/>
              <a:cs typeface="Arial"/>
              <a:sym typeface="Arial"/>
            </a:endParaRPr>
          </a:p>
        </p:txBody>
      </p:sp>
    </p:spTree>
    <p:extLst>
      <p:ext uri="{BB962C8B-B14F-4D97-AF65-F5344CB8AC3E}">
        <p14:creationId xmlns:p14="http://schemas.microsoft.com/office/powerpoint/2010/main" val="1952771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a30a3e57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a30a3e57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214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a30a3e57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a30a3e57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114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a30a3e57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a30a3e57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17"/>
        <p:cNvGrpSpPr/>
        <p:nvPr/>
      </p:nvGrpSpPr>
      <p:grpSpPr>
        <a:xfrm>
          <a:off x="0" y="0"/>
          <a:ext cx="0" cy="0"/>
          <a:chOff x="0" y="0"/>
          <a:chExt cx="0" cy="0"/>
        </a:xfrm>
      </p:grpSpPr>
      <p:sp>
        <p:nvSpPr>
          <p:cNvPr id="18" name="Google Shape;18;p2"/>
          <p:cNvSpPr/>
          <p:nvPr/>
        </p:nvSpPr>
        <p:spPr>
          <a:xfrm>
            <a:off x="0" y="279571"/>
            <a:ext cx="268605" cy="0"/>
          </a:xfrm>
          <a:custGeom>
            <a:avLst/>
            <a:gdLst/>
            <a:ahLst/>
            <a:cxnLst/>
            <a:rect l="l" t="t" r="r" b="b"/>
            <a:pathLst>
              <a:path w="457200" h="120000" extrusionOk="0">
                <a:moveTo>
                  <a:pt x="0" y="0"/>
                </a:moveTo>
                <a:lnTo>
                  <a:pt x="457200" y="0"/>
                </a:lnTo>
              </a:path>
            </a:pathLst>
          </a:custGeom>
          <a:noFill/>
          <a:ln w="12700" cap="flat" cmpd="sng">
            <a:solidFill>
              <a:srgbClr val="05B14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sp>
        <p:nvSpPr>
          <p:cNvPr id="19" name="Google Shape;19;p2"/>
          <p:cNvSpPr/>
          <p:nvPr/>
        </p:nvSpPr>
        <p:spPr>
          <a:xfrm>
            <a:off x="0" y="4864419"/>
            <a:ext cx="268605" cy="0"/>
          </a:xfrm>
          <a:custGeom>
            <a:avLst/>
            <a:gdLst/>
            <a:ahLst/>
            <a:cxnLst/>
            <a:rect l="l" t="t" r="r" b="b"/>
            <a:pathLst>
              <a:path w="457200" h="120000" extrusionOk="0">
                <a:moveTo>
                  <a:pt x="0" y="0"/>
                </a:moveTo>
                <a:lnTo>
                  <a:pt x="457200" y="0"/>
                </a:lnTo>
              </a:path>
            </a:pathLst>
          </a:custGeom>
          <a:noFill/>
          <a:ln w="12700" cap="flat" cmpd="sng">
            <a:solidFill>
              <a:srgbClr val="05B14B"/>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sp>
        <p:nvSpPr>
          <p:cNvPr id="20" name="Google Shape;20;p2"/>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 name="Google Shape;21;p2"/>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22" name="Google Shape;22;p2"/>
          <p:cNvPicPr preferRelativeResize="0"/>
          <p:nvPr/>
        </p:nvPicPr>
        <p:blipFill rotWithShape="1">
          <a:blip r:embed="rId2">
            <a:alphaModFix/>
          </a:blip>
          <a:srcRect l="45026" t="18353" r="4961" b="18359"/>
          <a:stretch/>
        </p:blipFill>
        <p:spPr>
          <a:xfrm>
            <a:off x="4572000" y="982375"/>
            <a:ext cx="4572473" cy="3255250"/>
          </a:xfrm>
          <a:prstGeom prst="rect">
            <a:avLst/>
          </a:prstGeom>
          <a:noFill/>
          <a:ln>
            <a:noFill/>
          </a:ln>
        </p:spPr>
      </p:pic>
      <p:pic>
        <p:nvPicPr>
          <p:cNvPr id="23" name="Google Shape;23;p2"/>
          <p:cNvPicPr preferRelativeResize="0"/>
          <p:nvPr/>
        </p:nvPicPr>
        <p:blipFill rotWithShape="1">
          <a:blip r:embed="rId2">
            <a:alphaModFix/>
          </a:blip>
          <a:srcRect l="45426" t="19100" r="51390" b="17612"/>
          <a:stretch/>
        </p:blipFill>
        <p:spPr>
          <a:xfrm>
            <a:off x="0" y="982375"/>
            <a:ext cx="291003" cy="3255250"/>
          </a:xfrm>
          <a:prstGeom prst="rect">
            <a:avLst/>
          </a:prstGeom>
          <a:noFill/>
          <a:ln>
            <a:noFill/>
          </a:ln>
        </p:spPr>
      </p:pic>
      <p:sp>
        <p:nvSpPr>
          <p:cNvPr id="24" name="Google Shape;24;p2"/>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5000" b="0">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5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5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5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5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5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5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5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5000" b="0">
                <a:solidFill>
                  <a:srgbClr val="FFFFFF"/>
                </a:solidFill>
                <a:latin typeface="Proxima Nova Extrabold"/>
                <a:ea typeface="Proxima Nova Extrabold"/>
                <a:cs typeface="Proxima Nova Extrabold"/>
                <a:sym typeface="Proxima Nova Extrabold"/>
              </a:defRPr>
            </a:lvl9pPr>
          </a:lstStyle>
          <a:p>
            <a:endParaRPr/>
          </a:p>
        </p:txBody>
      </p:sp>
      <p:pic>
        <p:nvPicPr>
          <p:cNvPr id="25" name="Google Shape;25;p2"/>
          <p:cNvPicPr preferRelativeResize="0"/>
          <p:nvPr/>
        </p:nvPicPr>
        <p:blipFill>
          <a:blip r:embed="rId3">
            <a:alphaModFix/>
          </a:blip>
          <a:stretch>
            <a:fillRect/>
          </a:stretch>
        </p:blipFill>
        <p:spPr>
          <a:xfrm>
            <a:off x="319571" y="152025"/>
            <a:ext cx="1883814" cy="393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_09">
  <p:cSld name="CUSTOM_9_1_1_1_1">
    <p:bg>
      <p:bgPr>
        <a:solidFill>
          <a:schemeClr val="dk1"/>
        </a:solidFill>
        <a:effectLst/>
      </p:bgPr>
    </p:bg>
    <p:spTree>
      <p:nvGrpSpPr>
        <p:cNvPr id="1" name="Shape 128"/>
        <p:cNvGrpSpPr/>
        <p:nvPr/>
      </p:nvGrpSpPr>
      <p:grpSpPr>
        <a:xfrm>
          <a:off x="0" y="0"/>
          <a:ext cx="0" cy="0"/>
          <a:chOff x="0" y="0"/>
          <a:chExt cx="0" cy="0"/>
        </a:xfrm>
      </p:grpSpPr>
      <p:sp>
        <p:nvSpPr>
          <p:cNvPr id="129" name="Google Shape;129;p14"/>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14"/>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31" name="Google Shape;131;p14"/>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32" name="Google Shape;132;p14"/>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sp>
        <p:nvSpPr>
          <p:cNvPr id="133" name="Google Shape;133;p14"/>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34" name="Google Shape;134;p14"/>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35" name="Google Shape;135;p14"/>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36" name="Google Shape;136;p14"/>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Black">
  <p:cSld name="CUSTOM_5">
    <p:bg>
      <p:bgPr>
        <a:solidFill>
          <a:schemeClr val="dk1"/>
        </a:solidFill>
        <a:effectLst/>
      </p:bgPr>
    </p:bg>
    <p:spTree>
      <p:nvGrpSpPr>
        <p:cNvPr id="1" name="Shape 137"/>
        <p:cNvGrpSpPr/>
        <p:nvPr/>
      </p:nvGrpSpPr>
      <p:grpSpPr>
        <a:xfrm>
          <a:off x="0" y="0"/>
          <a:ext cx="0" cy="0"/>
          <a:chOff x="0" y="0"/>
          <a:chExt cx="0" cy="0"/>
        </a:xfrm>
      </p:grpSpPr>
      <p:sp>
        <p:nvSpPr>
          <p:cNvPr id="138" name="Google Shape;138;p15"/>
          <p:cNvSpPr txBox="1">
            <a:spLocks noGrp="1"/>
          </p:cNvSpPr>
          <p:nvPr>
            <p:ph type="title"/>
          </p:nvPr>
        </p:nvSpPr>
        <p:spPr>
          <a:xfrm>
            <a:off x="309150" y="982375"/>
            <a:ext cx="84375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5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sp>
        <p:nvSpPr>
          <p:cNvPr id="139" name="Google Shape;139;p15"/>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40" name="Google Shape;140;p15"/>
          <p:cNvPicPr preferRelativeResize="0"/>
          <p:nvPr/>
        </p:nvPicPr>
        <p:blipFill>
          <a:blip r:embed="rId2">
            <a:alphaModFix/>
          </a:blip>
          <a:stretch>
            <a:fillRect/>
          </a:stretch>
        </p:blipFill>
        <p:spPr>
          <a:xfrm>
            <a:off x="364114" y="229573"/>
            <a:ext cx="1141451" cy="23849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3_4 Column Layout slide">
  <p:cSld name="CUSTOM_2_1_1">
    <p:spTree>
      <p:nvGrpSpPr>
        <p:cNvPr id="1" name="Shape 158"/>
        <p:cNvGrpSpPr/>
        <p:nvPr/>
      </p:nvGrpSpPr>
      <p:grpSpPr>
        <a:xfrm>
          <a:off x="0" y="0"/>
          <a:ext cx="0" cy="0"/>
          <a:chOff x="0" y="0"/>
          <a:chExt cx="0" cy="0"/>
        </a:xfrm>
      </p:grpSpPr>
      <p:sp>
        <p:nvSpPr>
          <p:cNvPr id="159" name="Google Shape;159;p20"/>
          <p:cNvSpPr txBox="1">
            <a:spLocks noGrp="1"/>
          </p:cNvSpPr>
          <p:nvPr>
            <p:ph type="body" idx="1"/>
          </p:nvPr>
        </p:nvSpPr>
        <p:spPr>
          <a:xfrm>
            <a:off x="419100" y="844225"/>
            <a:ext cx="19806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60" name="Google Shape;160;p20"/>
          <p:cNvSpPr txBox="1">
            <a:spLocks noGrp="1"/>
          </p:cNvSpPr>
          <p:nvPr>
            <p:ph type="body" idx="2"/>
          </p:nvPr>
        </p:nvSpPr>
        <p:spPr>
          <a:xfrm>
            <a:off x="2509033" y="844225"/>
            <a:ext cx="20064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marL="914400" lvl="1" indent="-377825" algn="l" rtl="0">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marL="1371600" lvl="2"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marL="1828800" lvl="3"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marL="2286000" lvl="4"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marL="2743200" lvl="5" indent="-377825" algn="l" rtl="0">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marL="3200400" lvl="6" indent="-337820" algn="l" rtl="0">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marL="3657600" lvl="7" indent="-337820" algn="l" rtl="0">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marL="4114800" lvl="8" indent="-337820" algn="l" rtl="0">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61" name="Google Shape;161;p20"/>
          <p:cNvSpPr txBox="1">
            <a:spLocks noGrp="1"/>
          </p:cNvSpPr>
          <p:nvPr>
            <p:ph type="body" idx="3"/>
          </p:nvPr>
        </p:nvSpPr>
        <p:spPr>
          <a:xfrm>
            <a:off x="4624765" y="844225"/>
            <a:ext cx="20064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62" name="Google Shape;162;p20"/>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63" name="Google Shape;163;p20"/>
          <p:cNvSpPr txBox="1">
            <a:spLocks noGrp="1"/>
          </p:cNvSpPr>
          <p:nvPr>
            <p:ph type="subTitle" idx="4"/>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
        <p:nvSpPr>
          <p:cNvPr id="164" name="Google Shape;164;p20"/>
          <p:cNvSpPr txBox="1">
            <a:spLocks noGrp="1"/>
          </p:cNvSpPr>
          <p:nvPr>
            <p:ph type="body" idx="5"/>
          </p:nvPr>
        </p:nvSpPr>
        <p:spPr>
          <a:xfrm>
            <a:off x="6740498" y="844225"/>
            <a:ext cx="20064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4_2 Column Layout">
  <p:cSld name="CUSTOM_4">
    <p:spTree>
      <p:nvGrpSpPr>
        <p:cNvPr id="1" name="Shape 165"/>
        <p:cNvGrpSpPr/>
        <p:nvPr/>
      </p:nvGrpSpPr>
      <p:grpSpPr>
        <a:xfrm>
          <a:off x="0" y="0"/>
          <a:ext cx="0" cy="0"/>
          <a:chOff x="0" y="0"/>
          <a:chExt cx="0" cy="0"/>
        </a:xfrm>
      </p:grpSpPr>
      <p:sp>
        <p:nvSpPr>
          <p:cNvPr id="166" name="Google Shape;166;p21"/>
          <p:cNvSpPr txBox="1">
            <a:spLocks noGrp="1"/>
          </p:cNvSpPr>
          <p:nvPr>
            <p:ph type="body" idx="1"/>
          </p:nvPr>
        </p:nvSpPr>
        <p:spPr>
          <a:xfrm>
            <a:off x="419100" y="844225"/>
            <a:ext cx="4024800" cy="37590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7" name="Google Shape;167;p21"/>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68" name="Google Shape;168;p21"/>
          <p:cNvSpPr txBox="1">
            <a:spLocks noGrp="1"/>
          </p:cNvSpPr>
          <p:nvPr>
            <p:ph type="subTitle" idx="2"/>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
        <p:nvSpPr>
          <p:cNvPr id="169" name="Google Shape;169;p21"/>
          <p:cNvSpPr txBox="1">
            <a:spLocks noGrp="1"/>
          </p:cNvSpPr>
          <p:nvPr>
            <p:ph type="body" idx="3"/>
          </p:nvPr>
        </p:nvSpPr>
        <p:spPr>
          <a:xfrm>
            <a:off x="4722000" y="844225"/>
            <a:ext cx="40248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200"/>
              <a:buFont typeface="Proxima Nova"/>
              <a:buNone/>
              <a:defRPr sz="1200">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3pPr>
            <a:lvl4pPr marL="1828800" lvl="3"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4pPr>
            <a:lvl5pPr marL="2286000" lvl="4"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5pPr>
            <a:lvl6pPr marL="2743200" lvl="5"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6pPr>
            <a:lvl7pPr marL="3200400" lvl="6"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7pPr>
            <a:lvl8pPr marL="3657600" lvl="7"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8pPr>
            <a:lvl9pPr marL="4114800" lvl="8"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5_1 Column Layout">
  <p:cSld name="CUSTOM_4_1">
    <p:spTree>
      <p:nvGrpSpPr>
        <p:cNvPr id="1" name="Shape 170"/>
        <p:cNvGrpSpPr/>
        <p:nvPr/>
      </p:nvGrpSpPr>
      <p:grpSpPr>
        <a:xfrm>
          <a:off x="0" y="0"/>
          <a:ext cx="0" cy="0"/>
          <a:chOff x="0" y="0"/>
          <a:chExt cx="0" cy="0"/>
        </a:xfrm>
      </p:grpSpPr>
      <p:sp>
        <p:nvSpPr>
          <p:cNvPr id="171" name="Google Shape;171;p22"/>
          <p:cNvSpPr/>
          <p:nvPr/>
        </p:nvSpPr>
        <p:spPr>
          <a:xfrm>
            <a:off x="4572000" y="-7275"/>
            <a:ext cx="4585800" cy="5112300"/>
          </a:xfrm>
          <a:prstGeom prst="rect">
            <a:avLst/>
          </a:prstGeom>
          <a:solidFill>
            <a:srgbClr val="E7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txBox="1">
            <a:spLocks noGrp="1"/>
          </p:cNvSpPr>
          <p:nvPr>
            <p:ph type="body" idx="1"/>
          </p:nvPr>
        </p:nvSpPr>
        <p:spPr>
          <a:xfrm>
            <a:off x="419100" y="844225"/>
            <a:ext cx="4024800" cy="375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04800" algn="l" rtl="0">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marL="1371600" lvl="2"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marL="1828800" lvl="3"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marL="2286000" lvl="4"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marL="2743200" lvl="5"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marL="3200400" lvl="6"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marL="3657600" lvl="7"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marL="4114800" lvl="8"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a:endParaRPr/>
          </a:p>
        </p:txBody>
      </p:sp>
      <p:sp>
        <p:nvSpPr>
          <p:cNvPr id="173" name="Google Shape;173;p22"/>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74" name="Google Shape;174;p22"/>
          <p:cNvSpPr txBox="1">
            <a:spLocks noGrp="1"/>
          </p:cNvSpPr>
          <p:nvPr>
            <p:ph type="subTitle" idx="2"/>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pic>
        <p:nvPicPr>
          <p:cNvPr id="175" name="Google Shape;175;p22"/>
          <p:cNvPicPr preferRelativeResize="0"/>
          <p:nvPr/>
        </p:nvPicPr>
        <p:blipFill>
          <a:blip r:embed="rId2">
            <a:alphaModFix/>
          </a:blip>
          <a:stretch>
            <a:fillRect/>
          </a:stretch>
        </p:blipFill>
        <p:spPr>
          <a:xfrm>
            <a:off x="7664829" y="4796325"/>
            <a:ext cx="1031497" cy="121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6_Text Box Layout">
  <p:cSld name="CUSTOM_3">
    <p:spTree>
      <p:nvGrpSpPr>
        <p:cNvPr id="1" name="Shape 176"/>
        <p:cNvGrpSpPr/>
        <p:nvPr/>
      </p:nvGrpSpPr>
      <p:grpSpPr>
        <a:xfrm>
          <a:off x="0" y="0"/>
          <a:ext cx="0" cy="0"/>
          <a:chOff x="0" y="0"/>
          <a:chExt cx="0" cy="0"/>
        </a:xfrm>
      </p:grpSpPr>
      <p:sp>
        <p:nvSpPr>
          <p:cNvPr id="177" name="Google Shape;177;p23"/>
          <p:cNvSpPr txBox="1">
            <a:spLocks noGrp="1"/>
          </p:cNvSpPr>
          <p:nvPr>
            <p:ph type="body" idx="1"/>
          </p:nvPr>
        </p:nvSpPr>
        <p:spPr>
          <a:xfrm>
            <a:off x="419100" y="844225"/>
            <a:ext cx="83277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800"/>
              <a:buFont typeface="Proxima Nova"/>
              <a:buNone/>
              <a:defRPr>
                <a:solidFill>
                  <a:schemeClr val="dk1"/>
                </a:solidFill>
                <a:latin typeface="Proxima Nova"/>
                <a:ea typeface="Proxima Nova"/>
                <a:cs typeface="Proxima Nova"/>
                <a:sym typeface="Proxima Nova"/>
              </a:defRPr>
            </a:lvl1pPr>
            <a:lvl2pPr marL="914400" lvl="1" indent="-304800" algn="l" rtl="0">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marL="1371600" lvl="2"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marL="1828800" lvl="3"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marL="2286000" lvl="4"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marL="2743200" lvl="5"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marL="3200400" lvl="6"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marL="3657600" lvl="7" indent="-304800" algn="l" rtl="0">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8pPr>
            <a:lvl9pPr marL="4114800" lvl="8" indent="-304800" algn="l" rtl="0">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9pPr>
          </a:lstStyle>
          <a:p>
            <a:endParaRPr/>
          </a:p>
        </p:txBody>
      </p:sp>
      <p:sp>
        <p:nvSpPr>
          <p:cNvPr id="178" name="Google Shape;178;p23"/>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79" name="Google Shape;179;p23"/>
          <p:cNvSpPr txBox="1">
            <a:spLocks noGrp="1"/>
          </p:cNvSpPr>
          <p:nvPr>
            <p:ph type="subTitle" idx="2"/>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7_Competitive Research Slide">
  <p:cSld name="CUSTOM_7">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419100" y="982375"/>
            <a:ext cx="4195200" cy="13740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2" name="Google Shape;182;p24"/>
          <p:cNvSpPr txBox="1">
            <a:spLocks noGrp="1"/>
          </p:cNvSpPr>
          <p:nvPr>
            <p:ph type="title" idx="2"/>
          </p:nvPr>
        </p:nvSpPr>
        <p:spPr>
          <a:xfrm>
            <a:off x="419100" y="2650925"/>
            <a:ext cx="4195200" cy="13740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1200" b="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sz="1200" b="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sz="1200" b="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sz="1200" b="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sz="1200" b="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sz="1200" b="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sz="1200" b="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sz="1200" b="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sz="1200" b="0">
                <a:solidFill>
                  <a:schemeClr val="dk1"/>
                </a:solidFill>
                <a:latin typeface="Proxima Nova"/>
                <a:ea typeface="Proxima Nova"/>
                <a:cs typeface="Proxima Nova"/>
                <a:sym typeface="Proxima Nova"/>
              </a:defRPr>
            </a:lvl9pPr>
          </a:lstStyle>
          <a:p>
            <a:endParaRPr/>
          </a:p>
        </p:txBody>
      </p:sp>
      <p:sp>
        <p:nvSpPr>
          <p:cNvPr id="183" name="Google Shape;183;p24"/>
          <p:cNvSpPr txBox="1">
            <a:spLocks noGrp="1"/>
          </p:cNvSpPr>
          <p:nvPr>
            <p:ph type="title" idx="3"/>
          </p:nvPr>
        </p:nvSpPr>
        <p:spPr>
          <a:xfrm>
            <a:off x="5502532" y="767600"/>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4" name="Google Shape;184;p24"/>
          <p:cNvSpPr txBox="1">
            <a:spLocks noGrp="1"/>
          </p:cNvSpPr>
          <p:nvPr>
            <p:ph type="title" idx="4"/>
          </p:nvPr>
        </p:nvSpPr>
        <p:spPr>
          <a:xfrm>
            <a:off x="5502532" y="1750850"/>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85" name="Google Shape;185;p24"/>
          <p:cNvSpPr txBox="1">
            <a:spLocks noGrp="1"/>
          </p:cNvSpPr>
          <p:nvPr>
            <p:ph type="title" idx="5"/>
          </p:nvPr>
        </p:nvSpPr>
        <p:spPr>
          <a:xfrm>
            <a:off x="7130446" y="767600"/>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6" name="Google Shape;186;p24"/>
          <p:cNvSpPr txBox="1">
            <a:spLocks noGrp="1"/>
          </p:cNvSpPr>
          <p:nvPr>
            <p:ph type="title" idx="6"/>
          </p:nvPr>
        </p:nvSpPr>
        <p:spPr>
          <a:xfrm>
            <a:off x="7130446" y="1750850"/>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87" name="Google Shape;187;p24"/>
          <p:cNvSpPr txBox="1">
            <a:spLocks noGrp="1"/>
          </p:cNvSpPr>
          <p:nvPr>
            <p:ph type="title" idx="7"/>
          </p:nvPr>
        </p:nvSpPr>
        <p:spPr>
          <a:xfrm>
            <a:off x="5502532" y="2650926"/>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8" name="Google Shape;188;p24"/>
          <p:cNvSpPr txBox="1">
            <a:spLocks noGrp="1"/>
          </p:cNvSpPr>
          <p:nvPr>
            <p:ph type="title" idx="8"/>
          </p:nvPr>
        </p:nvSpPr>
        <p:spPr>
          <a:xfrm>
            <a:off x="5502532" y="3634176"/>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89" name="Google Shape;189;p24"/>
          <p:cNvSpPr txBox="1">
            <a:spLocks noGrp="1"/>
          </p:cNvSpPr>
          <p:nvPr>
            <p:ph type="title" idx="9"/>
          </p:nvPr>
        </p:nvSpPr>
        <p:spPr>
          <a:xfrm>
            <a:off x="7130446" y="2650926"/>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90" name="Google Shape;190;p24"/>
          <p:cNvSpPr txBox="1">
            <a:spLocks noGrp="1"/>
          </p:cNvSpPr>
          <p:nvPr>
            <p:ph type="title" idx="13"/>
          </p:nvPr>
        </p:nvSpPr>
        <p:spPr>
          <a:xfrm>
            <a:off x="7130446" y="3634176"/>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91" name="Google Shape;191;p24"/>
          <p:cNvSpPr txBox="1">
            <a:spLocks noGrp="1"/>
          </p:cNvSpPr>
          <p:nvPr>
            <p:ph type="title" idx="14"/>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92" name="Google Shape;192;p24"/>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8_Competitive Research Slide 2">
  <p:cSld name="CUSTOM_7_1">
    <p:spTree>
      <p:nvGrpSpPr>
        <p:cNvPr id="1" name="Shape 193"/>
        <p:cNvGrpSpPr/>
        <p:nvPr/>
      </p:nvGrpSpPr>
      <p:grpSpPr>
        <a:xfrm>
          <a:off x="0" y="0"/>
          <a:ext cx="0" cy="0"/>
          <a:chOff x="0" y="0"/>
          <a:chExt cx="0" cy="0"/>
        </a:xfrm>
      </p:grpSpPr>
      <p:sp>
        <p:nvSpPr>
          <p:cNvPr id="194" name="Google Shape;194;p25"/>
          <p:cNvSpPr/>
          <p:nvPr/>
        </p:nvSpPr>
        <p:spPr>
          <a:xfrm>
            <a:off x="419597" y="923725"/>
            <a:ext cx="7693650" cy="3418200"/>
          </a:xfrm>
          <a:custGeom>
            <a:avLst/>
            <a:gdLst/>
            <a:ahLst/>
            <a:cxnLst/>
            <a:rect l="l" t="t" r="r" b="b"/>
            <a:pathLst>
              <a:path w="307746" h="136728" extrusionOk="0">
                <a:moveTo>
                  <a:pt x="0" y="136584"/>
                </a:moveTo>
                <a:cubicBezTo>
                  <a:pt x="23701" y="133991"/>
                  <a:pt x="90912" y="143788"/>
                  <a:pt x="142203" y="121024"/>
                </a:cubicBezTo>
                <a:cubicBezTo>
                  <a:pt x="193494" y="98260"/>
                  <a:pt x="280156" y="20171"/>
                  <a:pt x="307746" y="0"/>
                </a:cubicBezTo>
              </a:path>
            </a:pathLst>
          </a:custGeom>
          <a:noFill/>
          <a:ln w="9525" cap="flat" cmpd="sng">
            <a:solidFill>
              <a:srgbClr val="CCCCCC"/>
            </a:solidFill>
            <a:prstDash val="dot"/>
            <a:round/>
            <a:headEnd type="none" w="med" len="med"/>
            <a:tailEnd type="triangle" w="med" len="med"/>
          </a:ln>
        </p:spPr>
      </p:sp>
      <p:sp>
        <p:nvSpPr>
          <p:cNvPr id="195" name="Google Shape;195;p25"/>
          <p:cNvSpPr txBox="1">
            <a:spLocks noGrp="1"/>
          </p:cNvSpPr>
          <p:nvPr>
            <p:ph type="title"/>
          </p:nvPr>
        </p:nvSpPr>
        <p:spPr>
          <a:xfrm>
            <a:off x="419600" y="1568727"/>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96" name="Google Shape;196;p25"/>
          <p:cNvSpPr txBox="1">
            <a:spLocks noGrp="1"/>
          </p:cNvSpPr>
          <p:nvPr>
            <p:ph type="title" idx="2"/>
          </p:nvPr>
        </p:nvSpPr>
        <p:spPr>
          <a:xfrm>
            <a:off x="419600" y="2692399"/>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97" name="Google Shape;197;p25"/>
          <p:cNvSpPr txBox="1">
            <a:spLocks noGrp="1"/>
          </p:cNvSpPr>
          <p:nvPr>
            <p:ph type="title" idx="3"/>
          </p:nvPr>
        </p:nvSpPr>
        <p:spPr>
          <a:xfrm>
            <a:off x="2069056" y="1568727"/>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98" name="Google Shape;198;p25"/>
          <p:cNvSpPr txBox="1">
            <a:spLocks noGrp="1"/>
          </p:cNvSpPr>
          <p:nvPr>
            <p:ph type="title" idx="4"/>
          </p:nvPr>
        </p:nvSpPr>
        <p:spPr>
          <a:xfrm>
            <a:off x="2069056" y="2692399"/>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99" name="Google Shape;199;p25"/>
          <p:cNvSpPr txBox="1">
            <a:spLocks noGrp="1"/>
          </p:cNvSpPr>
          <p:nvPr>
            <p:ph type="title" idx="5"/>
          </p:nvPr>
        </p:nvSpPr>
        <p:spPr>
          <a:xfrm>
            <a:off x="4572000" y="1884750"/>
            <a:ext cx="4174800" cy="13740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1800" b="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sz="1800" b="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sz="1800" b="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sz="1800" b="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sz="1800" b="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sz="1800" b="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sz="1800" b="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sz="1800" b="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sz="1800" b="0">
                <a:solidFill>
                  <a:schemeClr val="dk1"/>
                </a:solidFill>
                <a:latin typeface="Proxima Nova"/>
                <a:ea typeface="Proxima Nova"/>
                <a:cs typeface="Proxima Nova"/>
                <a:sym typeface="Proxima Nova"/>
              </a:defRPr>
            </a:lvl9pPr>
          </a:lstStyle>
          <a:p>
            <a:endParaRPr/>
          </a:p>
        </p:txBody>
      </p:sp>
      <p:sp>
        <p:nvSpPr>
          <p:cNvPr id="200" name="Google Shape;200;p25"/>
          <p:cNvSpPr txBox="1">
            <a:spLocks noGrp="1"/>
          </p:cNvSpPr>
          <p:nvPr>
            <p:ph type="title" idx="6"/>
          </p:nvPr>
        </p:nvSpPr>
        <p:spPr>
          <a:xfrm>
            <a:off x="419600" y="2981224"/>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01" name="Google Shape;201;p25"/>
          <p:cNvSpPr txBox="1">
            <a:spLocks noGrp="1"/>
          </p:cNvSpPr>
          <p:nvPr>
            <p:ph type="title" idx="7"/>
          </p:nvPr>
        </p:nvSpPr>
        <p:spPr>
          <a:xfrm>
            <a:off x="419600" y="4104897"/>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02" name="Google Shape;202;p25"/>
          <p:cNvSpPr txBox="1">
            <a:spLocks noGrp="1"/>
          </p:cNvSpPr>
          <p:nvPr>
            <p:ph type="title" idx="8"/>
          </p:nvPr>
        </p:nvSpPr>
        <p:spPr>
          <a:xfrm>
            <a:off x="2069056" y="2981224"/>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03" name="Google Shape;203;p25"/>
          <p:cNvSpPr txBox="1">
            <a:spLocks noGrp="1"/>
          </p:cNvSpPr>
          <p:nvPr>
            <p:ph type="title" idx="9"/>
          </p:nvPr>
        </p:nvSpPr>
        <p:spPr>
          <a:xfrm>
            <a:off x="2069056" y="4104897"/>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04" name="Google Shape;204;p25"/>
          <p:cNvSpPr txBox="1">
            <a:spLocks noGrp="1"/>
          </p:cNvSpPr>
          <p:nvPr>
            <p:ph type="title" idx="13"/>
          </p:nvPr>
        </p:nvSpPr>
        <p:spPr>
          <a:xfrm>
            <a:off x="419600" y="725813"/>
            <a:ext cx="4250700" cy="8856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9pPr>
          </a:lstStyle>
          <a:p>
            <a:endParaRPr/>
          </a:p>
        </p:txBody>
      </p:sp>
      <p:sp>
        <p:nvSpPr>
          <p:cNvPr id="205" name="Google Shape;205;p25"/>
          <p:cNvSpPr txBox="1">
            <a:spLocks noGrp="1"/>
          </p:cNvSpPr>
          <p:nvPr>
            <p:ph type="title" idx="14"/>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206" name="Google Shape;206;p25"/>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9_Competitive Research Slide 3">
  <p:cSld name="CUSTOM_8">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5459850" y="767600"/>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09" name="Google Shape;209;p26"/>
          <p:cNvSpPr txBox="1">
            <a:spLocks noGrp="1"/>
          </p:cNvSpPr>
          <p:nvPr>
            <p:ph type="title" idx="2"/>
          </p:nvPr>
        </p:nvSpPr>
        <p:spPr>
          <a:xfrm>
            <a:off x="5459850" y="1750850"/>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0" name="Google Shape;210;p26"/>
          <p:cNvSpPr txBox="1">
            <a:spLocks noGrp="1"/>
          </p:cNvSpPr>
          <p:nvPr>
            <p:ph type="title" idx="3"/>
          </p:nvPr>
        </p:nvSpPr>
        <p:spPr>
          <a:xfrm>
            <a:off x="7109306" y="767600"/>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11" name="Google Shape;211;p26"/>
          <p:cNvSpPr txBox="1">
            <a:spLocks noGrp="1"/>
          </p:cNvSpPr>
          <p:nvPr>
            <p:ph type="title" idx="4"/>
          </p:nvPr>
        </p:nvSpPr>
        <p:spPr>
          <a:xfrm>
            <a:off x="7109306" y="1750850"/>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2" name="Google Shape;212;p26"/>
          <p:cNvSpPr txBox="1">
            <a:spLocks noGrp="1"/>
          </p:cNvSpPr>
          <p:nvPr>
            <p:ph type="title" idx="5"/>
          </p:nvPr>
        </p:nvSpPr>
        <p:spPr>
          <a:xfrm>
            <a:off x="5459850" y="2650926"/>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13" name="Google Shape;213;p26"/>
          <p:cNvSpPr txBox="1">
            <a:spLocks noGrp="1"/>
          </p:cNvSpPr>
          <p:nvPr>
            <p:ph type="title" idx="6"/>
          </p:nvPr>
        </p:nvSpPr>
        <p:spPr>
          <a:xfrm>
            <a:off x="5459850" y="3634176"/>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4" name="Google Shape;214;p26"/>
          <p:cNvSpPr txBox="1">
            <a:spLocks noGrp="1"/>
          </p:cNvSpPr>
          <p:nvPr>
            <p:ph type="title" idx="7"/>
          </p:nvPr>
        </p:nvSpPr>
        <p:spPr>
          <a:xfrm>
            <a:off x="7109306" y="2650926"/>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15" name="Google Shape;215;p26"/>
          <p:cNvSpPr txBox="1">
            <a:spLocks noGrp="1"/>
          </p:cNvSpPr>
          <p:nvPr>
            <p:ph type="title" idx="8"/>
          </p:nvPr>
        </p:nvSpPr>
        <p:spPr>
          <a:xfrm>
            <a:off x="7109306" y="3634176"/>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6" name="Google Shape;216;p26"/>
          <p:cNvSpPr txBox="1">
            <a:spLocks noGrp="1"/>
          </p:cNvSpPr>
          <p:nvPr>
            <p:ph type="title" idx="9"/>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217" name="Google Shape;217;p26"/>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0_Case Study Title Pattern">
  <p:cSld name="CUSTOM_6">
    <p:bg>
      <p:bgPr>
        <a:solidFill>
          <a:schemeClr val="lt2"/>
        </a:solidFill>
        <a:effectLst/>
      </p:bgPr>
    </p:bg>
    <p:spTree>
      <p:nvGrpSpPr>
        <p:cNvPr id="1" name="Shape 218"/>
        <p:cNvGrpSpPr/>
        <p:nvPr/>
      </p:nvGrpSpPr>
      <p:grpSpPr>
        <a:xfrm>
          <a:off x="0" y="0"/>
          <a:ext cx="0" cy="0"/>
          <a:chOff x="0" y="0"/>
          <a:chExt cx="0" cy="0"/>
        </a:xfrm>
      </p:grpSpPr>
      <p:sp>
        <p:nvSpPr>
          <p:cNvPr id="219" name="Google Shape;219;p27"/>
          <p:cNvSpPr/>
          <p:nvPr/>
        </p:nvSpPr>
        <p:spPr>
          <a:xfrm>
            <a:off x="0" y="-7275"/>
            <a:ext cx="9157800" cy="5112300"/>
          </a:xfrm>
          <a:prstGeom prst="rect">
            <a:avLst/>
          </a:prstGeom>
          <a:solidFill>
            <a:srgbClr val="E7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7"/>
          <p:cNvPicPr preferRelativeResize="0"/>
          <p:nvPr/>
        </p:nvPicPr>
        <p:blipFill>
          <a:blip r:embed="rId2">
            <a:alphaModFix/>
          </a:blip>
          <a:stretch>
            <a:fillRect/>
          </a:stretch>
        </p:blipFill>
        <p:spPr>
          <a:xfrm>
            <a:off x="3498504" y="1109775"/>
            <a:ext cx="5645496" cy="3175600"/>
          </a:xfrm>
          <a:prstGeom prst="rect">
            <a:avLst/>
          </a:prstGeom>
          <a:noFill/>
          <a:ln>
            <a:noFill/>
          </a:ln>
        </p:spPr>
      </p:pic>
      <p:sp>
        <p:nvSpPr>
          <p:cNvPr id="221" name="Google Shape;221;p27"/>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sz="600" i="0" u="none" strike="noStrike" cap="none">
              <a:solidFill>
                <a:schemeClr val="dk1"/>
              </a:solidFill>
              <a:latin typeface="Proxima Nova Extrabold"/>
              <a:ea typeface="Proxima Nova Extrabold"/>
              <a:cs typeface="Proxima Nova Extrabold"/>
              <a:sym typeface="Proxima Nova Extrabold"/>
            </a:endParaRPr>
          </a:p>
        </p:txBody>
      </p:sp>
      <p:sp>
        <p:nvSpPr>
          <p:cNvPr id="222" name="Google Shape;222;p27"/>
          <p:cNvSpPr/>
          <p:nvPr/>
        </p:nvSpPr>
        <p:spPr>
          <a:xfrm>
            <a:off x="0" y="279571"/>
            <a:ext cx="268605" cy="0"/>
          </a:xfrm>
          <a:custGeom>
            <a:avLst/>
            <a:gdLst/>
            <a:ahLst/>
            <a:cxnLst/>
            <a:rect l="l" t="t" r="r" b="b"/>
            <a:pathLst>
              <a:path w="457200" h="120000" extrusionOk="0">
                <a:moveTo>
                  <a:pt x="0" y="0"/>
                </a:moveTo>
                <a:lnTo>
                  <a:pt x="457200" y="0"/>
                </a:lnTo>
              </a:path>
            </a:pathLst>
          </a:custGeom>
          <a:noFill/>
          <a:ln w="190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sp>
        <p:nvSpPr>
          <p:cNvPr id="223" name="Google Shape;223;p27"/>
          <p:cNvSpPr/>
          <p:nvPr/>
        </p:nvSpPr>
        <p:spPr>
          <a:xfrm>
            <a:off x="0" y="4864419"/>
            <a:ext cx="268605" cy="0"/>
          </a:xfrm>
          <a:custGeom>
            <a:avLst/>
            <a:gdLst/>
            <a:ahLst/>
            <a:cxnLst/>
            <a:rect l="l" t="t" r="r" b="b"/>
            <a:pathLst>
              <a:path w="457200" h="120000" extrusionOk="0">
                <a:moveTo>
                  <a:pt x="0" y="0"/>
                </a:moveTo>
                <a:lnTo>
                  <a:pt x="457200" y="0"/>
                </a:lnTo>
              </a:path>
            </a:pathLst>
          </a:custGeom>
          <a:noFill/>
          <a:ln w="190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pic>
        <p:nvPicPr>
          <p:cNvPr id="224" name="Google Shape;224;p27"/>
          <p:cNvPicPr preferRelativeResize="0"/>
          <p:nvPr/>
        </p:nvPicPr>
        <p:blipFill>
          <a:blip r:embed="rId3">
            <a:alphaModFix/>
          </a:blip>
          <a:stretch>
            <a:fillRect/>
          </a:stretch>
        </p:blipFill>
        <p:spPr>
          <a:xfrm>
            <a:off x="7664829" y="4796325"/>
            <a:ext cx="1031497" cy="121500"/>
          </a:xfrm>
          <a:prstGeom prst="rect">
            <a:avLst/>
          </a:prstGeom>
          <a:noFill/>
          <a:ln>
            <a:noFill/>
          </a:ln>
        </p:spPr>
      </p:pic>
      <p:sp>
        <p:nvSpPr>
          <p:cNvPr id="225" name="Google Shape;225;p27"/>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226" name="Google Shape;226;p27"/>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_01">
  <p:cSld name="CUSTOM_1">
    <p:bg>
      <p:bgPr>
        <a:noFill/>
        <a:effectLst/>
      </p:bgPr>
    </p:bg>
    <p:spTree>
      <p:nvGrpSpPr>
        <p:cNvPr id="1" name="Shape 34"/>
        <p:cNvGrpSpPr/>
        <p:nvPr/>
      </p:nvGrpSpPr>
      <p:grpSpPr>
        <a:xfrm>
          <a:off x="0" y="0"/>
          <a:ext cx="0" cy="0"/>
          <a:chOff x="0" y="0"/>
          <a:chExt cx="0" cy="0"/>
        </a:xfrm>
      </p:grpSpPr>
      <p:sp>
        <p:nvSpPr>
          <p:cNvPr id="35" name="Google Shape;35;p4"/>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36;p4"/>
          <p:cNvPicPr preferRelativeResize="0"/>
          <p:nvPr/>
        </p:nvPicPr>
        <p:blipFill rotWithShape="1">
          <a:blip r:embed="rId2">
            <a:alphaModFix amt="20000"/>
          </a:blip>
          <a:srcRect l="28008" t="36101" r="25379" b="607"/>
          <a:stretch/>
        </p:blipFill>
        <p:spPr>
          <a:xfrm>
            <a:off x="309650" y="974725"/>
            <a:ext cx="4262352" cy="3255274"/>
          </a:xfrm>
          <a:prstGeom prst="rect">
            <a:avLst/>
          </a:prstGeom>
          <a:noFill/>
          <a:ln>
            <a:noFill/>
          </a:ln>
        </p:spPr>
      </p:pic>
      <p:sp>
        <p:nvSpPr>
          <p:cNvPr id="37" name="Google Shape;37;p4"/>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38" name="Google Shape;38;p4"/>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39" name="Google Shape;39;p4"/>
          <p:cNvPicPr preferRelativeResize="0"/>
          <p:nvPr/>
        </p:nvPicPr>
        <p:blipFill rotWithShape="1">
          <a:blip r:embed="rId4">
            <a:alphaModFix amt="20000"/>
          </a:blip>
          <a:srcRect t="18949" r="96619" b="17759"/>
          <a:stretch/>
        </p:blipFill>
        <p:spPr>
          <a:xfrm>
            <a:off x="0" y="974725"/>
            <a:ext cx="309149" cy="3255274"/>
          </a:xfrm>
          <a:prstGeom prst="rect">
            <a:avLst/>
          </a:prstGeom>
          <a:noFill/>
          <a:ln>
            <a:noFill/>
          </a:ln>
        </p:spPr>
      </p:pic>
      <p:pic>
        <p:nvPicPr>
          <p:cNvPr id="40" name="Google Shape;40;p4"/>
          <p:cNvPicPr preferRelativeResize="0"/>
          <p:nvPr/>
        </p:nvPicPr>
        <p:blipFill rotWithShape="1">
          <a:blip r:embed="rId5">
            <a:alphaModFix amt="20000"/>
          </a:blip>
          <a:srcRect l="49995" t="18949" b="17759"/>
          <a:stretch/>
        </p:blipFill>
        <p:spPr>
          <a:xfrm>
            <a:off x="4572101" y="982375"/>
            <a:ext cx="4572374" cy="3255250"/>
          </a:xfrm>
          <a:prstGeom prst="rect">
            <a:avLst/>
          </a:prstGeom>
          <a:noFill/>
          <a:ln>
            <a:noFill/>
          </a:ln>
        </p:spPr>
      </p:pic>
      <p:sp>
        <p:nvSpPr>
          <p:cNvPr id="41" name="Google Shape;41;p4"/>
          <p:cNvSpPr/>
          <p:nvPr/>
        </p:nvSpPr>
        <p:spPr>
          <a:xfrm>
            <a:off x="315275" y="4237675"/>
            <a:ext cx="4250700" cy="89400"/>
          </a:xfrm>
          <a:prstGeom prst="rect">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5">
  <p:cSld name="BLANK_4">
    <p:spTree>
      <p:nvGrpSpPr>
        <p:cNvPr id="1" name="Shape 227"/>
        <p:cNvGrpSpPr/>
        <p:nvPr/>
      </p:nvGrpSpPr>
      <p:grpSpPr>
        <a:xfrm>
          <a:off x="0" y="0"/>
          <a:ext cx="0" cy="0"/>
          <a:chOff x="0" y="0"/>
          <a:chExt cx="0" cy="0"/>
        </a:xfrm>
      </p:grpSpPr>
      <p:sp>
        <p:nvSpPr>
          <p:cNvPr id="228" name="Google Shape;22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Long Headline + Subheadline 1">
  <p:cSld name="TITLE_1_1">
    <p:spTree>
      <p:nvGrpSpPr>
        <p:cNvPr id="1" name="Shape 239"/>
        <p:cNvGrpSpPr/>
        <p:nvPr/>
      </p:nvGrpSpPr>
      <p:grpSpPr>
        <a:xfrm>
          <a:off x="0" y="0"/>
          <a:ext cx="0" cy="0"/>
          <a:chOff x="0" y="0"/>
          <a:chExt cx="0" cy="0"/>
        </a:xfrm>
      </p:grpSpPr>
      <p:sp>
        <p:nvSpPr>
          <p:cNvPr id="240" name="Google Shape;240;p34"/>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41" name="Google Shape;241;p34"/>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Proxima Nova Extrabold"/>
                <a:ea typeface="Proxima Nova Extrabold"/>
                <a:cs typeface="Proxima Nova Extrabold"/>
                <a:sym typeface="Proxima Nova Extrabold"/>
              </a:rPr>
              <a:t>© COGNIZANT SOFTVISION 2020</a:t>
            </a:r>
            <a:endParaRPr sz="600" b="0" i="0" u="none" strike="noStrike" cap="none">
              <a:solidFill>
                <a:srgbClr val="FFFFFF"/>
              </a:solidFill>
              <a:latin typeface="Proxima Nova Extrabold"/>
              <a:ea typeface="Proxima Nova Extrabold"/>
              <a:cs typeface="Proxima Nova Extrabold"/>
              <a:sym typeface="Proxima Nova Extrabold"/>
            </a:endParaRPr>
          </a:p>
        </p:txBody>
      </p:sp>
      <p:pic>
        <p:nvPicPr>
          <p:cNvPr id="242" name="Google Shape;242;p34"/>
          <p:cNvPicPr preferRelativeResize="0"/>
          <p:nvPr/>
        </p:nvPicPr>
        <p:blipFill rotWithShape="1">
          <a:blip r:embed="rId2">
            <a:alphaModFix/>
          </a:blip>
          <a:srcRect/>
          <a:stretch/>
        </p:blipFill>
        <p:spPr>
          <a:xfrm>
            <a:off x="319571" y="152025"/>
            <a:ext cx="1883814" cy="393600"/>
          </a:xfrm>
          <a:prstGeom prst="rect">
            <a:avLst/>
          </a:prstGeom>
          <a:noFill/>
          <a:ln>
            <a:noFill/>
          </a:ln>
        </p:spPr>
      </p:pic>
      <p:sp>
        <p:nvSpPr>
          <p:cNvPr id="243" name="Google Shape;243;p34"/>
          <p:cNvSpPr txBox="1">
            <a:spLocks noGrp="1"/>
          </p:cNvSpPr>
          <p:nvPr>
            <p:ph type="ctrTitle"/>
          </p:nvPr>
        </p:nvSpPr>
        <p:spPr>
          <a:xfrm>
            <a:off x="414163" y="1838266"/>
            <a:ext cx="8348700" cy="5541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4000"/>
              <a:buFont typeface="Proxima Nova Extrabold"/>
              <a:buNone/>
              <a:defRPr sz="4000" b="0" i="0">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a:endParaRPr/>
          </a:p>
        </p:txBody>
      </p:sp>
      <p:sp>
        <p:nvSpPr>
          <p:cNvPr id="244" name="Google Shape;244;p34"/>
          <p:cNvSpPr txBox="1">
            <a:spLocks noGrp="1"/>
          </p:cNvSpPr>
          <p:nvPr>
            <p:ph type="body" idx="1"/>
          </p:nvPr>
        </p:nvSpPr>
        <p:spPr>
          <a:xfrm>
            <a:off x="414163" y="2452017"/>
            <a:ext cx="8327700" cy="4065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245" name="Google Shape;245;p34"/>
          <p:cNvSpPr txBox="1">
            <a:spLocks noGrp="1"/>
          </p:cNvSpPr>
          <p:nvPr>
            <p:ph type="body" idx="2"/>
          </p:nvPr>
        </p:nvSpPr>
        <p:spPr>
          <a:xfrm>
            <a:off x="414163" y="3206949"/>
            <a:ext cx="8324400" cy="2541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marL="914400" lvl="1" indent="-371475" algn="l" rtl="0">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marL="1371600" lvl="2"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pic>
        <p:nvPicPr>
          <p:cNvPr id="246" name="Google Shape;246;p34"/>
          <p:cNvPicPr preferRelativeResize="0"/>
          <p:nvPr/>
        </p:nvPicPr>
        <p:blipFill rotWithShape="1">
          <a:blip r:embed="rId3">
            <a:alphaModFix/>
          </a:blip>
          <a:srcRect l="45425" t="19100" r="51390" b="17612"/>
          <a:stretch/>
        </p:blipFill>
        <p:spPr>
          <a:xfrm>
            <a:off x="0" y="982375"/>
            <a:ext cx="291000" cy="325524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2020 9">
  <p:cSld name="Blank_10_18">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xfrm>
            <a:off x="421050" y="174589"/>
            <a:ext cx="7330200" cy="265800"/>
          </a:xfrm>
          <a:prstGeom prst="rect">
            <a:avLst/>
          </a:prstGeom>
        </p:spPr>
        <p:txBody>
          <a:bodyPr spcFirstLastPara="1" wrap="square" lIns="0" tIns="0" rIns="0" bIns="0" anchor="ctr" anchorCtr="0">
            <a:noAutofit/>
          </a:bodyPr>
          <a:lstStyle>
            <a:lvl1pPr lvl="0" rtl="0">
              <a:spcBef>
                <a:spcPts val="0"/>
              </a:spcBef>
              <a:spcAft>
                <a:spcPts val="0"/>
              </a:spcAft>
              <a:buNone/>
              <a:defRPr sz="1500">
                <a:solidFill>
                  <a:schemeClr val="dk2"/>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2"/>
                </a:solidFill>
                <a:latin typeface="Proxima Nova"/>
                <a:ea typeface="Proxima Nova"/>
                <a:cs typeface="Proxima Nova"/>
                <a:sym typeface="Proxima Nova"/>
              </a:defRPr>
            </a:lvl2pPr>
            <a:lvl3pPr lvl="2" rtl="0">
              <a:spcBef>
                <a:spcPts val="0"/>
              </a:spcBef>
              <a:spcAft>
                <a:spcPts val="0"/>
              </a:spcAft>
              <a:buNone/>
              <a:defRPr sz="1400">
                <a:solidFill>
                  <a:schemeClr val="dk2"/>
                </a:solidFill>
                <a:latin typeface="Proxima Nova"/>
                <a:ea typeface="Proxima Nova"/>
                <a:cs typeface="Proxima Nova"/>
                <a:sym typeface="Proxima Nova"/>
              </a:defRPr>
            </a:lvl3pPr>
            <a:lvl4pPr lvl="3" rtl="0">
              <a:spcBef>
                <a:spcPts val="0"/>
              </a:spcBef>
              <a:spcAft>
                <a:spcPts val="0"/>
              </a:spcAft>
              <a:buNone/>
              <a:defRPr sz="1400">
                <a:solidFill>
                  <a:schemeClr val="dk2"/>
                </a:solidFill>
                <a:latin typeface="Proxima Nova"/>
                <a:ea typeface="Proxima Nova"/>
                <a:cs typeface="Proxima Nova"/>
                <a:sym typeface="Proxima Nova"/>
              </a:defRPr>
            </a:lvl4pPr>
            <a:lvl5pPr lvl="4" rtl="0">
              <a:spcBef>
                <a:spcPts val="0"/>
              </a:spcBef>
              <a:spcAft>
                <a:spcPts val="0"/>
              </a:spcAft>
              <a:buNone/>
              <a:defRPr sz="1400">
                <a:solidFill>
                  <a:schemeClr val="dk2"/>
                </a:solidFill>
                <a:latin typeface="Proxima Nova"/>
                <a:ea typeface="Proxima Nova"/>
                <a:cs typeface="Proxima Nova"/>
                <a:sym typeface="Proxima Nova"/>
              </a:defRPr>
            </a:lvl5pPr>
            <a:lvl6pPr lvl="5" rtl="0">
              <a:spcBef>
                <a:spcPts val="0"/>
              </a:spcBef>
              <a:spcAft>
                <a:spcPts val="0"/>
              </a:spcAft>
              <a:buNone/>
              <a:defRPr sz="1400">
                <a:solidFill>
                  <a:schemeClr val="dk2"/>
                </a:solidFill>
                <a:latin typeface="Proxima Nova"/>
                <a:ea typeface="Proxima Nova"/>
                <a:cs typeface="Proxima Nova"/>
                <a:sym typeface="Proxima Nova"/>
              </a:defRPr>
            </a:lvl6pPr>
            <a:lvl7pPr lvl="6" rtl="0">
              <a:spcBef>
                <a:spcPts val="0"/>
              </a:spcBef>
              <a:spcAft>
                <a:spcPts val="0"/>
              </a:spcAft>
              <a:buNone/>
              <a:defRPr sz="1400">
                <a:solidFill>
                  <a:schemeClr val="dk2"/>
                </a:solidFill>
                <a:latin typeface="Proxima Nova"/>
                <a:ea typeface="Proxima Nova"/>
                <a:cs typeface="Proxima Nova"/>
                <a:sym typeface="Proxima Nova"/>
              </a:defRPr>
            </a:lvl7pPr>
            <a:lvl8pPr lvl="7" rtl="0">
              <a:spcBef>
                <a:spcPts val="0"/>
              </a:spcBef>
              <a:spcAft>
                <a:spcPts val="0"/>
              </a:spcAft>
              <a:buNone/>
              <a:defRPr sz="1400">
                <a:solidFill>
                  <a:schemeClr val="dk2"/>
                </a:solidFill>
                <a:latin typeface="Proxima Nova"/>
                <a:ea typeface="Proxima Nova"/>
                <a:cs typeface="Proxima Nova"/>
                <a:sym typeface="Proxima Nova"/>
              </a:defRPr>
            </a:lvl8pPr>
            <a:lvl9pPr lvl="8" rtl="0">
              <a:spcBef>
                <a:spcPts val="0"/>
              </a:spcBef>
              <a:spcAft>
                <a:spcPts val="0"/>
              </a:spcAft>
              <a:buNone/>
              <a:defRPr sz="1400">
                <a:solidFill>
                  <a:schemeClr val="dk2"/>
                </a:solidFill>
                <a:latin typeface="Proxima Nova"/>
                <a:ea typeface="Proxima Nova"/>
                <a:cs typeface="Proxima Nova"/>
                <a:sym typeface="Proxima Nova"/>
              </a:defRPr>
            </a:lvl9pPr>
          </a:lstStyle>
          <a:p>
            <a:endParaRPr/>
          </a:p>
        </p:txBody>
      </p:sp>
      <p:sp>
        <p:nvSpPr>
          <p:cNvPr id="251" name="Google Shape;251;p37"/>
          <p:cNvSpPr txBox="1">
            <a:spLocks noGrp="1"/>
          </p:cNvSpPr>
          <p:nvPr>
            <p:ph type="subTitle" idx="1"/>
          </p:nvPr>
        </p:nvSpPr>
        <p:spPr>
          <a:xfrm>
            <a:off x="419100" y="405493"/>
            <a:ext cx="8305800" cy="265800"/>
          </a:xfrm>
          <a:prstGeom prst="rect">
            <a:avLst/>
          </a:prstGeom>
          <a:noFill/>
          <a:ln>
            <a:noFill/>
          </a:ln>
        </p:spPr>
        <p:txBody>
          <a:bodyPr spcFirstLastPara="1" wrap="square" lIns="0" tIns="91425" rIns="0" bIns="0" anchor="ctr" anchorCtr="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Subtitle">
  <p:cSld name="Blank_1_1">
    <p:spTree>
      <p:nvGrpSpPr>
        <p:cNvPr id="1" name="Shape 252"/>
        <p:cNvGrpSpPr/>
        <p:nvPr/>
      </p:nvGrpSpPr>
      <p:grpSpPr>
        <a:xfrm>
          <a:off x="0" y="0"/>
          <a:ext cx="0" cy="0"/>
          <a:chOff x="0" y="0"/>
          <a:chExt cx="0" cy="0"/>
        </a:xfrm>
      </p:grpSpPr>
      <p:sp>
        <p:nvSpPr>
          <p:cNvPr id="253" name="Google Shape;253;p38"/>
          <p:cNvSpPr txBox="1">
            <a:spLocks noGrp="1"/>
          </p:cNvSpPr>
          <p:nvPr>
            <p:ph type="subTitle" idx="1"/>
          </p:nvPr>
        </p:nvSpPr>
        <p:spPr>
          <a:xfrm>
            <a:off x="419099" y="4705350"/>
            <a:ext cx="3810000" cy="197700"/>
          </a:xfrm>
          <a:prstGeom prst="rect">
            <a:avLst/>
          </a:prstGeom>
          <a:noFill/>
          <a:ln>
            <a:noFill/>
          </a:ln>
        </p:spPr>
        <p:txBody>
          <a:bodyPr spcFirstLastPara="1" wrap="square" lIns="0" tIns="91425" rIns="91425" bIns="91425" anchor="ctr" anchorCtr="0">
            <a:noAutofit/>
          </a:bodyPr>
          <a:lstStyle>
            <a:lvl1pPr marL="0" marR="0" lvl="0" indent="0" algn="l" rtl="0">
              <a:lnSpc>
                <a:spcPct val="100000"/>
              </a:lnSpc>
              <a:spcBef>
                <a:spcPts val="0"/>
              </a:spcBef>
              <a:spcAft>
                <a:spcPts val="0"/>
              </a:spcAft>
              <a:buNone/>
              <a:defRPr sz="1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2020 1">
  <p:cSld name="Blank_10_8">
    <p:spTree>
      <p:nvGrpSpPr>
        <p:cNvPr id="1" name="Shape 257"/>
        <p:cNvGrpSpPr/>
        <p:nvPr/>
      </p:nvGrpSpPr>
      <p:grpSpPr>
        <a:xfrm>
          <a:off x="0" y="0"/>
          <a:ext cx="0" cy="0"/>
          <a:chOff x="0" y="0"/>
          <a:chExt cx="0" cy="0"/>
        </a:xfrm>
      </p:grpSpPr>
      <p:sp>
        <p:nvSpPr>
          <p:cNvPr id="258" name="Google Shape;258;p40"/>
          <p:cNvSpPr txBox="1">
            <a:spLocks noGrp="1"/>
          </p:cNvSpPr>
          <p:nvPr>
            <p:ph type="title"/>
          </p:nvPr>
        </p:nvSpPr>
        <p:spPr>
          <a:xfrm>
            <a:off x="421050" y="174589"/>
            <a:ext cx="7330200" cy="2658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800"/>
              <a:buNone/>
              <a:defRPr sz="1500">
                <a:solidFill>
                  <a:schemeClr val="dk2"/>
                </a:solidFill>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2pPr>
            <a:lvl3pPr lvl="2" algn="l" rtl="0">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3pPr>
            <a:lvl4pPr lvl="3" algn="l" rtl="0">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4pPr>
            <a:lvl5pPr lvl="4" algn="l" rtl="0">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5pPr>
            <a:lvl6pPr lvl="5" algn="l" rtl="0">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6pPr>
            <a:lvl7pPr lvl="6" algn="l" rtl="0">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7pPr>
            <a:lvl8pPr lvl="7" algn="l" rtl="0">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8pPr>
            <a:lvl9pPr lvl="8" algn="l" rtl="0">
              <a:lnSpc>
                <a:spcPct val="100000"/>
              </a:lnSpc>
              <a:spcBef>
                <a:spcPts val="0"/>
              </a:spcBef>
              <a:spcAft>
                <a:spcPts val="0"/>
              </a:spcAft>
              <a:buSzPts val="800"/>
              <a:buNone/>
              <a:defRPr sz="1400">
                <a:solidFill>
                  <a:schemeClr val="dk2"/>
                </a:solidFill>
                <a:latin typeface="Proxima Nova"/>
                <a:ea typeface="Proxima Nova"/>
                <a:cs typeface="Proxima Nova"/>
                <a:sym typeface="Proxima Nova"/>
              </a:defRPr>
            </a:lvl9pPr>
          </a:lstStyle>
          <a:p>
            <a:endParaRPr/>
          </a:p>
        </p:txBody>
      </p:sp>
      <p:sp>
        <p:nvSpPr>
          <p:cNvPr id="259" name="Google Shape;259;p40"/>
          <p:cNvSpPr txBox="1">
            <a:spLocks noGrp="1"/>
          </p:cNvSpPr>
          <p:nvPr>
            <p:ph type="subTitle" idx="1"/>
          </p:nvPr>
        </p:nvSpPr>
        <p:spPr>
          <a:xfrm>
            <a:off x="419100" y="405493"/>
            <a:ext cx="8305800" cy="265800"/>
          </a:xfrm>
          <a:prstGeom prst="rect">
            <a:avLst/>
          </a:prstGeom>
          <a:noFill/>
          <a:ln>
            <a:noFill/>
          </a:ln>
        </p:spPr>
        <p:txBody>
          <a:bodyPr spcFirstLastPara="1" wrap="square" lIns="0" tIns="91425" rIns="0" bIns="0" anchor="ctr" anchorCtr="0">
            <a:noAutofit/>
          </a:bodyPr>
          <a:lstStyle>
            <a:lvl1pPr lvl="0" algn="l" rtl="0">
              <a:lnSpc>
                <a:spcPct val="100000"/>
              </a:lnSpc>
              <a:spcBef>
                <a:spcPts val="0"/>
              </a:spcBef>
              <a:spcAft>
                <a:spcPts val="0"/>
              </a:spcAft>
              <a:buSzPts val="800"/>
              <a:buNone/>
              <a:defRPr sz="1300"/>
            </a:lvl1pPr>
            <a:lvl2pPr lvl="1" algn="l" rtl="0">
              <a:lnSpc>
                <a:spcPct val="100000"/>
              </a:lnSpc>
              <a:spcBef>
                <a:spcPts val="0"/>
              </a:spcBef>
              <a:spcAft>
                <a:spcPts val="0"/>
              </a:spcAft>
              <a:buSzPts val="800"/>
              <a:buNone/>
              <a:defRPr sz="1300"/>
            </a:lvl2pPr>
            <a:lvl3pPr lvl="2" algn="l" rtl="0">
              <a:lnSpc>
                <a:spcPct val="100000"/>
              </a:lnSpc>
              <a:spcBef>
                <a:spcPts val="0"/>
              </a:spcBef>
              <a:spcAft>
                <a:spcPts val="0"/>
              </a:spcAft>
              <a:buSzPts val="800"/>
              <a:buNone/>
              <a:defRPr sz="1300"/>
            </a:lvl3pPr>
            <a:lvl4pPr lvl="3" algn="l" rtl="0">
              <a:lnSpc>
                <a:spcPct val="100000"/>
              </a:lnSpc>
              <a:spcBef>
                <a:spcPts val="0"/>
              </a:spcBef>
              <a:spcAft>
                <a:spcPts val="0"/>
              </a:spcAft>
              <a:buSzPts val="800"/>
              <a:buNone/>
              <a:defRPr sz="1300"/>
            </a:lvl4pPr>
            <a:lvl5pPr lvl="4" algn="l" rtl="0">
              <a:lnSpc>
                <a:spcPct val="100000"/>
              </a:lnSpc>
              <a:spcBef>
                <a:spcPts val="0"/>
              </a:spcBef>
              <a:spcAft>
                <a:spcPts val="0"/>
              </a:spcAft>
              <a:buSzPts val="800"/>
              <a:buNone/>
              <a:defRPr sz="1300"/>
            </a:lvl5pPr>
            <a:lvl6pPr lvl="5" algn="l" rtl="0">
              <a:lnSpc>
                <a:spcPct val="100000"/>
              </a:lnSpc>
              <a:spcBef>
                <a:spcPts val="0"/>
              </a:spcBef>
              <a:spcAft>
                <a:spcPts val="0"/>
              </a:spcAft>
              <a:buSzPts val="800"/>
              <a:buNone/>
              <a:defRPr sz="1300"/>
            </a:lvl6pPr>
            <a:lvl7pPr lvl="6" algn="l" rtl="0">
              <a:lnSpc>
                <a:spcPct val="100000"/>
              </a:lnSpc>
              <a:spcBef>
                <a:spcPts val="0"/>
              </a:spcBef>
              <a:spcAft>
                <a:spcPts val="0"/>
              </a:spcAft>
              <a:buSzPts val="800"/>
              <a:buNone/>
              <a:defRPr sz="1300"/>
            </a:lvl7pPr>
            <a:lvl8pPr lvl="7" algn="l" rtl="0">
              <a:lnSpc>
                <a:spcPct val="100000"/>
              </a:lnSpc>
              <a:spcBef>
                <a:spcPts val="0"/>
              </a:spcBef>
              <a:spcAft>
                <a:spcPts val="0"/>
              </a:spcAft>
              <a:buSzPts val="800"/>
              <a:buNone/>
              <a:defRPr sz="1300"/>
            </a:lvl8pPr>
            <a:lvl9pPr lvl="8" algn="l" rtl="0">
              <a:lnSpc>
                <a:spcPct val="100000"/>
              </a:lnSpc>
              <a:spcBef>
                <a:spcPts val="0"/>
              </a:spcBef>
              <a:spcAft>
                <a:spcPts val="0"/>
              </a:spcAft>
              <a:buSzPts val="800"/>
              <a:buNone/>
              <a:defRPr sz="13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1 1">
  <p:cSld name="TITLE_AND_BODY_1">
    <p:spTree>
      <p:nvGrpSpPr>
        <p:cNvPr id="1" name="Shape 26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5_1 Column Layout 1">
  <p:cSld name="05_1 Column Layout">
    <p:spTree>
      <p:nvGrpSpPr>
        <p:cNvPr id="1" name="Shape 261"/>
        <p:cNvGrpSpPr/>
        <p:nvPr/>
      </p:nvGrpSpPr>
      <p:grpSpPr>
        <a:xfrm>
          <a:off x="0" y="0"/>
          <a:ext cx="0" cy="0"/>
          <a:chOff x="0" y="0"/>
          <a:chExt cx="0" cy="0"/>
        </a:xfrm>
      </p:grpSpPr>
      <p:sp>
        <p:nvSpPr>
          <p:cNvPr id="262" name="Google Shape;262;p42"/>
          <p:cNvSpPr/>
          <p:nvPr/>
        </p:nvSpPr>
        <p:spPr>
          <a:xfrm>
            <a:off x="4572000" y="-7275"/>
            <a:ext cx="4585800" cy="5112300"/>
          </a:xfrm>
          <a:prstGeom prst="rect">
            <a:avLst/>
          </a:prstGeom>
          <a:solidFill>
            <a:srgbClr val="E7E8E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63" name="Google Shape;263;p42"/>
          <p:cNvSpPr txBox="1">
            <a:spLocks noGrp="1"/>
          </p:cNvSpPr>
          <p:nvPr>
            <p:ph type="body" idx="1"/>
          </p:nvPr>
        </p:nvSpPr>
        <p:spPr>
          <a:xfrm>
            <a:off x="419100" y="844225"/>
            <a:ext cx="4024800" cy="37590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600"/>
              </a:spcBef>
              <a:spcAft>
                <a:spcPts val="0"/>
              </a:spcAft>
              <a:buClr>
                <a:schemeClr val="dk1"/>
              </a:buClr>
              <a:buSzPts val="1100"/>
              <a:buFont typeface="Proxima Nova"/>
              <a:buChar char="●"/>
              <a:defRPr>
                <a:solidFill>
                  <a:schemeClr val="dk1"/>
                </a:solidFill>
                <a:latin typeface="Proxima Nova"/>
                <a:ea typeface="Proxima Nova"/>
                <a:cs typeface="Proxima Nova"/>
                <a:sym typeface="Proxima Nova"/>
              </a:defRPr>
            </a:lvl1pPr>
            <a:lvl2pPr marL="914400" lvl="1" indent="-285750" algn="l" rtl="0">
              <a:lnSpc>
                <a:spcPct val="100000"/>
              </a:lnSpc>
              <a:spcBef>
                <a:spcPts val="600"/>
              </a:spcBef>
              <a:spcAft>
                <a:spcPts val="0"/>
              </a:spcAft>
              <a:buClr>
                <a:schemeClr val="dk1"/>
              </a:buClr>
              <a:buSzPts val="900"/>
              <a:buFont typeface="Proxima Nova"/>
              <a:buChar char="○"/>
              <a:defRPr sz="1200">
                <a:solidFill>
                  <a:schemeClr val="dk1"/>
                </a:solidFill>
                <a:latin typeface="Proxima Nova"/>
                <a:ea typeface="Proxima Nova"/>
                <a:cs typeface="Proxima Nova"/>
                <a:sym typeface="Proxima Nova"/>
              </a:defRPr>
            </a:lvl2pPr>
            <a:lvl3pPr marL="1371600" lvl="2" indent="-285750" algn="l" rtl="0">
              <a:lnSpc>
                <a:spcPct val="100000"/>
              </a:lnSpc>
              <a:spcBef>
                <a:spcPts val="400"/>
              </a:spcBef>
              <a:spcAft>
                <a:spcPts val="0"/>
              </a:spcAft>
              <a:buClr>
                <a:schemeClr val="dk1"/>
              </a:buClr>
              <a:buSzPts val="900"/>
              <a:buFont typeface="Proxima Nova"/>
              <a:buChar char="■"/>
              <a:defRPr sz="1200">
                <a:solidFill>
                  <a:schemeClr val="dk1"/>
                </a:solidFill>
                <a:latin typeface="Proxima Nova"/>
                <a:ea typeface="Proxima Nova"/>
                <a:cs typeface="Proxima Nova"/>
                <a:sym typeface="Proxima Nova"/>
              </a:defRPr>
            </a:lvl3pPr>
            <a:lvl4pPr marL="1828800" lvl="3" indent="-285750" algn="l" rtl="0">
              <a:lnSpc>
                <a:spcPct val="100000"/>
              </a:lnSpc>
              <a:spcBef>
                <a:spcPts val="400"/>
              </a:spcBef>
              <a:spcAft>
                <a:spcPts val="0"/>
              </a:spcAft>
              <a:buClr>
                <a:schemeClr val="dk1"/>
              </a:buClr>
              <a:buSzPts val="900"/>
              <a:buFont typeface="Proxima Nova"/>
              <a:buChar char="●"/>
              <a:defRPr sz="1200">
                <a:solidFill>
                  <a:schemeClr val="dk1"/>
                </a:solidFill>
                <a:latin typeface="Proxima Nova"/>
                <a:ea typeface="Proxima Nova"/>
                <a:cs typeface="Proxima Nova"/>
                <a:sym typeface="Proxima Nova"/>
              </a:defRPr>
            </a:lvl4pPr>
            <a:lvl5pPr marL="2286000" lvl="4" indent="-285750" algn="l" rtl="0">
              <a:lnSpc>
                <a:spcPct val="100000"/>
              </a:lnSpc>
              <a:spcBef>
                <a:spcPts val="400"/>
              </a:spcBef>
              <a:spcAft>
                <a:spcPts val="0"/>
              </a:spcAft>
              <a:buClr>
                <a:schemeClr val="dk1"/>
              </a:buClr>
              <a:buSzPts val="900"/>
              <a:buFont typeface="Proxima Nova"/>
              <a:buChar char="○"/>
              <a:defRPr sz="1200">
                <a:solidFill>
                  <a:schemeClr val="dk1"/>
                </a:solidFill>
                <a:latin typeface="Proxima Nova"/>
                <a:ea typeface="Proxima Nova"/>
                <a:cs typeface="Proxima Nova"/>
                <a:sym typeface="Proxima Nova"/>
              </a:defRPr>
            </a:lvl5pPr>
            <a:lvl6pPr marL="2743200" lvl="5" indent="-285750" algn="l" rtl="0">
              <a:lnSpc>
                <a:spcPct val="100000"/>
              </a:lnSpc>
              <a:spcBef>
                <a:spcPts val="400"/>
              </a:spcBef>
              <a:spcAft>
                <a:spcPts val="0"/>
              </a:spcAft>
              <a:buClr>
                <a:schemeClr val="dk1"/>
              </a:buClr>
              <a:buSzPts val="900"/>
              <a:buFont typeface="Proxima Nova"/>
              <a:buChar char="■"/>
              <a:defRPr sz="1200">
                <a:solidFill>
                  <a:schemeClr val="dk1"/>
                </a:solidFill>
                <a:latin typeface="Proxima Nova"/>
                <a:ea typeface="Proxima Nova"/>
                <a:cs typeface="Proxima Nova"/>
                <a:sym typeface="Proxima Nova"/>
              </a:defRPr>
            </a:lvl6pPr>
            <a:lvl7pPr marL="3200400" lvl="6" indent="-285750" algn="l" rtl="0">
              <a:lnSpc>
                <a:spcPct val="100000"/>
              </a:lnSpc>
              <a:spcBef>
                <a:spcPts val="400"/>
              </a:spcBef>
              <a:spcAft>
                <a:spcPts val="0"/>
              </a:spcAft>
              <a:buClr>
                <a:schemeClr val="dk1"/>
              </a:buClr>
              <a:buSzPts val="900"/>
              <a:buFont typeface="Proxima Nova"/>
              <a:buChar char="●"/>
              <a:defRPr sz="1200">
                <a:solidFill>
                  <a:schemeClr val="dk1"/>
                </a:solidFill>
                <a:latin typeface="Proxima Nova"/>
                <a:ea typeface="Proxima Nova"/>
                <a:cs typeface="Proxima Nova"/>
                <a:sym typeface="Proxima Nova"/>
              </a:defRPr>
            </a:lvl7pPr>
            <a:lvl8pPr marL="3657600" lvl="7" indent="-285750" algn="l" rtl="0">
              <a:lnSpc>
                <a:spcPct val="100000"/>
              </a:lnSpc>
              <a:spcBef>
                <a:spcPts val="400"/>
              </a:spcBef>
              <a:spcAft>
                <a:spcPts val="0"/>
              </a:spcAft>
              <a:buClr>
                <a:schemeClr val="dk1"/>
              </a:buClr>
              <a:buSzPts val="900"/>
              <a:buFont typeface="Proxima Nova"/>
              <a:buChar char="○"/>
              <a:defRPr sz="1200">
                <a:solidFill>
                  <a:schemeClr val="dk1"/>
                </a:solidFill>
                <a:latin typeface="Proxima Nova"/>
                <a:ea typeface="Proxima Nova"/>
                <a:cs typeface="Proxima Nova"/>
                <a:sym typeface="Proxima Nova"/>
              </a:defRPr>
            </a:lvl8pPr>
            <a:lvl9pPr marL="4114800" lvl="8" indent="-285750" algn="l" rtl="0">
              <a:lnSpc>
                <a:spcPct val="100000"/>
              </a:lnSpc>
              <a:spcBef>
                <a:spcPts val="400"/>
              </a:spcBef>
              <a:spcAft>
                <a:spcPts val="0"/>
              </a:spcAft>
              <a:buClr>
                <a:schemeClr val="dk1"/>
              </a:buClr>
              <a:buSzPts val="900"/>
              <a:buFont typeface="Proxima Nova"/>
              <a:buChar char="■"/>
              <a:defRPr sz="1200">
                <a:solidFill>
                  <a:schemeClr val="dk1"/>
                </a:solidFill>
                <a:latin typeface="Proxima Nova"/>
                <a:ea typeface="Proxima Nova"/>
                <a:cs typeface="Proxima Nova"/>
                <a:sym typeface="Proxima Nova"/>
              </a:defRPr>
            </a:lvl9pPr>
          </a:lstStyle>
          <a:p>
            <a:endParaRPr/>
          </a:p>
        </p:txBody>
      </p:sp>
      <p:sp>
        <p:nvSpPr>
          <p:cNvPr id="264" name="Google Shape;264;p42"/>
          <p:cNvSpPr txBox="1">
            <a:spLocks noGrp="1"/>
          </p:cNvSpPr>
          <p:nvPr>
            <p:ph type="title"/>
          </p:nvPr>
        </p:nvSpPr>
        <p:spPr>
          <a:xfrm>
            <a:off x="421050" y="174589"/>
            <a:ext cx="7330200" cy="265800"/>
          </a:xfrm>
          <a:prstGeom prst="rect">
            <a:avLst/>
          </a:prstGeom>
          <a:noFill/>
          <a:ln>
            <a:noFill/>
          </a:ln>
        </p:spPr>
        <p:txBody>
          <a:bodyPr spcFirstLastPara="1" wrap="square" lIns="0" tIns="68575" rIns="68575" bIns="68575" anchor="ctr" anchorCtr="0">
            <a:noAutofit/>
          </a:bodyPr>
          <a:lstStyle>
            <a:lvl1pPr lvl="0" algn="l" rtl="0">
              <a:spcBef>
                <a:spcPts val="0"/>
              </a:spcBef>
              <a:spcAft>
                <a:spcPts val="0"/>
              </a:spcAft>
              <a:buClr>
                <a:schemeClr val="dk1"/>
              </a:buClr>
              <a:buSzPts val="1500"/>
              <a:buFont typeface="Proxima Nova Extrabold"/>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Clr>
                <a:schemeClr val="dk1"/>
              </a:buClr>
              <a:buSzPts val="1400"/>
              <a:buFont typeface="Proxima Nova"/>
              <a:buNone/>
              <a:defRPr sz="14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sz="14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sz="14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sz="14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sz="14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sz="14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sz="14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sz="1400">
                <a:solidFill>
                  <a:schemeClr val="dk1"/>
                </a:solidFill>
                <a:latin typeface="Proxima Nova"/>
                <a:ea typeface="Proxima Nova"/>
                <a:cs typeface="Proxima Nova"/>
                <a:sym typeface="Proxima Nova"/>
              </a:defRPr>
            </a:lvl9pPr>
          </a:lstStyle>
          <a:p>
            <a:endParaRPr/>
          </a:p>
        </p:txBody>
      </p:sp>
      <p:sp>
        <p:nvSpPr>
          <p:cNvPr id="265" name="Google Shape;265;p42"/>
          <p:cNvSpPr txBox="1">
            <a:spLocks noGrp="1"/>
          </p:cNvSpPr>
          <p:nvPr>
            <p:ph type="subTitle" idx="2"/>
          </p:nvPr>
        </p:nvSpPr>
        <p:spPr>
          <a:xfrm>
            <a:off x="419100" y="497548"/>
            <a:ext cx="8305800" cy="1659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Clr>
                <a:schemeClr val="dk1"/>
              </a:buClr>
              <a:buSzPts val="1300"/>
              <a:buFont typeface="Proxima Nova"/>
              <a:buNone/>
              <a:defRPr sz="1300">
                <a:solidFill>
                  <a:schemeClr val="dk1"/>
                </a:solidFill>
                <a:latin typeface="Proxima Nova"/>
                <a:ea typeface="Proxima Nova"/>
                <a:cs typeface="Proxima Nova"/>
                <a:sym typeface="Proxima Nova"/>
              </a:defRPr>
            </a:lvl1pPr>
            <a:lvl2pPr lvl="1" algn="l" rtl="0">
              <a:lnSpc>
                <a:spcPct val="100000"/>
              </a:lnSpc>
              <a:spcBef>
                <a:spcPts val="0"/>
              </a:spcBef>
              <a:spcAft>
                <a:spcPts val="0"/>
              </a:spcAft>
              <a:buClr>
                <a:schemeClr val="dk1"/>
              </a:buClr>
              <a:buSzPts val="1300"/>
              <a:buFont typeface="Proxima Nova"/>
              <a:buNone/>
              <a:defRPr sz="1300">
                <a:solidFill>
                  <a:schemeClr val="dk1"/>
                </a:solidFill>
                <a:latin typeface="Proxima Nova"/>
                <a:ea typeface="Proxima Nova"/>
                <a:cs typeface="Proxima Nova"/>
                <a:sym typeface="Proxima Nova"/>
              </a:defRPr>
            </a:lvl2pPr>
            <a:lvl3pPr lvl="2" algn="l" rtl="0">
              <a:lnSpc>
                <a:spcPct val="100000"/>
              </a:lnSpc>
              <a:spcBef>
                <a:spcPts val="0"/>
              </a:spcBef>
              <a:spcAft>
                <a:spcPts val="0"/>
              </a:spcAft>
              <a:buClr>
                <a:schemeClr val="dk1"/>
              </a:buClr>
              <a:buSzPts val="1300"/>
              <a:buFont typeface="Proxima Nova"/>
              <a:buNone/>
              <a:defRPr sz="1300">
                <a:solidFill>
                  <a:schemeClr val="dk1"/>
                </a:solidFill>
                <a:latin typeface="Proxima Nova"/>
                <a:ea typeface="Proxima Nova"/>
                <a:cs typeface="Proxima Nova"/>
                <a:sym typeface="Proxima Nova"/>
              </a:defRPr>
            </a:lvl3pPr>
            <a:lvl4pPr lvl="3" algn="l" rtl="0">
              <a:lnSpc>
                <a:spcPct val="100000"/>
              </a:lnSpc>
              <a:spcBef>
                <a:spcPts val="0"/>
              </a:spcBef>
              <a:spcAft>
                <a:spcPts val="0"/>
              </a:spcAft>
              <a:buClr>
                <a:schemeClr val="dk1"/>
              </a:buClr>
              <a:buSzPts val="1300"/>
              <a:buFont typeface="Proxima Nova"/>
              <a:buNone/>
              <a:defRPr sz="1300">
                <a:solidFill>
                  <a:schemeClr val="dk1"/>
                </a:solidFill>
                <a:latin typeface="Proxima Nova"/>
                <a:ea typeface="Proxima Nova"/>
                <a:cs typeface="Proxima Nova"/>
                <a:sym typeface="Proxima Nova"/>
              </a:defRPr>
            </a:lvl4pPr>
            <a:lvl5pPr lvl="4" algn="l" rtl="0">
              <a:lnSpc>
                <a:spcPct val="100000"/>
              </a:lnSpc>
              <a:spcBef>
                <a:spcPts val="0"/>
              </a:spcBef>
              <a:spcAft>
                <a:spcPts val="0"/>
              </a:spcAft>
              <a:buClr>
                <a:schemeClr val="dk1"/>
              </a:buClr>
              <a:buSzPts val="1300"/>
              <a:buFont typeface="Proxima Nova"/>
              <a:buNone/>
              <a:defRPr sz="1300">
                <a:solidFill>
                  <a:schemeClr val="dk1"/>
                </a:solidFill>
                <a:latin typeface="Proxima Nova"/>
                <a:ea typeface="Proxima Nova"/>
                <a:cs typeface="Proxima Nova"/>
                <a:sym typeface="Proxima Nova"/>
              </a:defRPr>
            </a:lvl5pPr>
            <a:lvl6pPr lvl="5" algn="l" rtl="0">
              <a:lnSpc>
                <a:spcPct val="100000"/>
              </a:lnSpc>
              <a:spcBef>
                <a:spcPts val="0"/>
              </a:spcBef>
              <a:spcAft>
                <a:spcPts val="0"/>
              </a:spcAft>
              <a:buClr>
                <a:schemeClr val="dk1"/>
              </a:buClr>
              <a:buSzPts val="1300"/>
              <a:buFont typeface="Proxima Nova"/>
              <a:buNone/>
              <a:defRPr sz="1300">
                <a:solidFill>
                  <a:schemeClr val="dk1"/>
                </a:solidFill>
                <a:latin typeface="Proxima Nova"/>
                <a:ea typeface="Proxima Nova"/>
                <a:cs typeface="Proxima Nova"/>
                <a:sym typeface="Proxima Nova"/>
              </a:defRPr>
            </a:lvl6pPr>
            <a:lvl7pPr lvl="6" algn="l" rtl="0">
              <a:lnSpc>
                <a:spcPct val="100000"/>
              </a:lnSpc>
              <a:spcBef>
                <a:spcPts val="0"/>
              </a:spcBef>
              <a:spcAft>
                <a:spcPts val="0"/>
              </a:spcAft>
              <a:buClr>
                <a:schemeClr val="dk1"/>
              </a:buClr>
              <a:buSzPts val="1300"/>
              <a:buFont typeface="Proxima Nova"/>
              <a:buNone/>
              <a:defRPr sz="1300">
                <a:solidFill>
                  <a:schemeClr val="dk1"/>
                </a:solidFill>
                <a:latin typeface="Proxima Nova"/>
                <a:ea typeface="Proxima Nova"/>
                <a:cs typeface="Proxima Nova"/>
                <a:sym typeface="Proxima Nova"/>
              </a:defRPr>
            </a:lvl7pPr>
            <a:lvl8pPr lvl="7" algn="l" rtl="0">
              <a:lnSpc>
                <a:spcPct val="100000"/>
              </a:lnSpc>
              <a:spcBef>
                <a:spcPts val="0"/>
              </a:spcBef>
              <a:spcAft>
                <a:spcPts val="0"/>
              </a:spcAft>
              <a:buClr>
                <a:schemeClr val="dk1"/>
              </a:buClr>
              <a:buSzPts val="1300"/>
              <a:buFont typeface="Proxima Nova"/>
              <a:buNone/>
              <a:defRPr sz="1300">
                <a:solidFill>
                  <a:schemeClr val="dk1"/>
                </a:solidFill>
                <a:latin typeface="Proxima Nova"/>
                <a:ea typeface="Proxima Nova"/>
                <a:cs typeface="Proxima Nova"/>
                <a:sym typeface="Proxima Nova"/>
              </a:defRPr>
            </a:lvl8pPr>
            <a:lvl9pPr lvl="8" algn="l" rtl="0">
              <a:lnSpc>
                <a:spcPct val="100000"/>
              </a:lnSpc>
              <a:spcBef>
                <a:spcPts val="0"/>
              </a:spcBef>
              <a:spcAft>
                <a:spcPts val="0"/>
              </a:spcAft>
              <a:buClr>
                <a:schemeClr val="dk1"/>
              </a:buClr>
              <a:buSzPts val="1300"/>
              <a:buFont typeface="Proxima Nova"/>
              <a:buNone/>
              <a:defRPr sz="1300">
                <a:solidFill>
                  <a:schemeClr val="dk1"/>
                </a:solidFill>
                <a:latin typeface="Proxima Nova"/>
                <a:ea typeface="Proxima Nova"/>
                <a:cs typeface="Proxima Nova"/>
                <a:sym typeface="Proxima Nova"/>
              </a:defRPr>
            </a:lvl9pPr>
          </a:lstStyle>
          <a:p>
            <a:endParaRPr/>
          </a:p>
        </p:txBody>
      </p:sp>
      <p:pic>
        <p:nvPicPr>
          <p:cNvPr id="266" name="Google Shape;266;p42"/>
          <p:cNvPicPr preferRelativeResize="0"/>
          <p:nvPr/>
        </p:nvPicPr>
        <p:blipFill rotWithShape="1">
          <a:blip r:embed="rId2">
            <a:alphaModFix/>
          </a:blip>
          <a:srcRect/>
          <a:stretch/>
        </p:blipFill>
        <p:spPr>
          <a:xfrm>
            <a:off x="7664829" y="4796325"/>
            <a:ext cx="1031500" cy="121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1_Headline Slide 2">
  <p:cSld name="CUSTOM_3_1">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421050" y="174589"/>
            <a:ext cx="7330200" cy="265800"/>
          </a:xfrm>
          <a:prstGeom prst="rect">
            <a:avLst/>
          </a:prstGeom>
          <a:noFill/>
          <a:ln>
            <a:noFill/>
          </a:ln>
        </p:spPr>
        <p:txBody>
          <a:bodyPr spcFirstLastPara="1" wrap="square" lIns="0" tIns="91425" rIns="91425" bIns="91425" anchor="ctr" anchorCtr="0">
            <a:noAutofit/>
          </a:bodyPr>
          <a:lstStyle>
            <a:lvl1pPr lvl="0" algn="l" rtl="0">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2pPr>
            <a:lvl3pPr lvl="2"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3pPr>
            <a:lvl4pPr lvl="3"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4pPr>
            <a:lvl5pPr lvl="4"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5pPr>
            <a:lvl6pPr lvl="5"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6pPr>
            <a:lvl7pPr lvl="6"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7pPr>
            <a:lvl8pPr lvl="7"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8pPr>
            <a:lvl9pPr lvl="8"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9pPr>
          </a:lstStyle>
          <a:p>
            <a:endParaRPr/>
          </a:p>
        </p:txBody>
      </p:sp>
      <p:sp>
        <p:nvSpPr>
          <p:cNvPr id="269" name="Google Shape;269;p43"/>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800"/>
              <a:buNone/>
              <a:defRPr sz="1300">
                <a:latin typeface="Proxima Nova"/>
                <a:ea typeface="Proxima Nova"/>
                <a:cs typeface="Proxima Nova"/>
                <a:sym typeface="Proxima Nova"/>
              </a:defRPr>
            </a:lvl1pPr>
            <a:lvl2pPr lvl="1" algn="l" rtl="0">
              <a:lnSpc>
                <a:spcPct val="100000"/>
              </a:lnSpc>
              <a:spcBef>
                <a:spcPts val="0"/>
              </a:spcBef>
              <a:spcAft>
                <a:spcPts val="0"/>
              </a:spcAft>
              <a:buSzPts val="800"/>
              <a:buNone/>
              <a:defRPr sz="1300">
                <a:latin typeface="Proxima Nova"/>
                <a:ea typeface="Proxima Nova"/>
                <a:cs typeface="Proxima Nova"/>
                <a:sym typeface="Proxima Nova"/>
              </a:defRPr>
            </a:lvl2pPr>
            <a:lvl3pPr lvl="2" algn="l" rtl="0">
              <a:lnSpc>
                <a:spcPct val="100000"/>
              </a:lnSpc>
              <a:spcBef>
                <a:spcPts val="0"/>
              </a:spcBef>
              <a:spcAft>
                <a:spcPts val="0"/>
              </a:spcAft>
              <a:buSzPts val="800"/>
              <a:buNone/>
              <a:defRPr sz="1300">
                <a:latin typeface="Proxima Nova"/>
                <a:ea typeface="Proxima Nova"/>
                <a:cs typeface="Proxima Nova"/>
                <a:sym typeface="Proxima Nova"/>
              </a:defRPr>
            </a:lvl3pPr>
            <a:lvl4pPr lvl="3" algn="l" rtl="0">
              <a:lnSpc>
                <a:spcPct val="100000"/>
              </a:lnSpc>
              <a:spcBef>
                <a:spcPts val="0"/>
              </a:spcBef>
              <a:spcAft>
                <a:spcPts val="0"/>
              </a:spcAft>
              <a:buSzPts val="800"/>
              <a:buNone/>
              <a:defRPr sz="1300">
                <a:latin typeface="Proxima Nova"/>
                <a:ea typeface="Proxima Nova"/>
                <a:cs typeface="Proxima Nova"/>
                <a:sym typeface="Proxima Nova"/>
              </a:defRPr>
            </a:lvl4pPr>
            <a:lvl5pPr lvl="4" algn="l" rtl="0">
              <a:lnSpc>
                <a:spcPct val="100000"/>
              </a:lnSpc>
              <a:spcBef>
                <a:spcPts val="0"/>
              </a:spcBef>
              <a:spcAft>
                <a:spcPts val="0"/>
              </a:spcAft>
              <a:buSzPts val="800"/>
              <a:buNone/>
              <a:defRPr sz="1300">
                <a:latin typeface="Proxima Nova"/>
                <a:ea typeface="Proxima Nova"/>
                <a:cs typeface="Proxima Nova"/>
                <a:sym typeface="Proxima Nova"/>
              </a:defRPr>
            </a:lvl5pPr>
            <a:lvl6pPr lvl="5" algn="l" rtl="0">
              <a:lnSpc>
                <a:spcPct val="100000"/>
              </a:lnSpc>
              <a:spcBef>
                <a:spcPts val="0"/>
              </a:spcBef>
              <a:spcAft>
                <a:spcPts val="0"/>
              </a:spcAft>
              <a:buSzPts val="800"/>
              <a:buNone/>
              <a:defRPr sz="1300">
                <a:latin typeface="Proxima Nova"/>
                <a:ea typeface="Proxima Nova"/>
                <a:cs typeface="Proxima Nova"/>
                <a:sym typeface="Proxima Nova"/>
              </a:defRPr>
            </a:lvl6pPr>
            <a:lvl7pPr lvl="6" algn="l" rtl="0">
              <a:lnSpc>
                <a:spcPct val="100000"/>
              </a:lnSpc>
              <a:spcBef>
                <a:spcPts val="0"/>
              </a:spcBef>
              <a:spcAft>
                <a:spcPts val="0"/>
              </a:spcAft>
              <a:buSzPts val="800"/>
              <a:buNone/>
              <a:defRPr sz="1300">
                <a:latin typeface="Proxima Nova"/>
                <a:ea typeface="Proxima Nova"/>
                <a:cs typeface="Proxima Nova"/>
                <a:sym typeface="Proxima Nova"/>
              </a:defRPr>
            </a:lvl7pPr>
            <a:lvl8pPr lvl="7" algn="l" rtl="0">
              <a:lnSpc>
                <a:spcPct val="100000"/>
              </a:lnSpc>
              <a:spcBef>
                <a:spcPts val="0"/>
              </a:spcBef>
              <a:spcAft>
                <a:spcPts val="0"/>
              </a:spcAft>
              <a:buSzPts val="800"/>
              <a:buNone/>
              <a:defRPr sz="1300">
                <a:latin typeface="Proxima Nova"/>
                <a:ea typeface="Proxima Nova"/>
                <a:cs typeface="Proxima Nova"/>
                <a:sym typeface="Proxima Nova"/>
              </a:defRPr>
            </a:lvl8pPr>
            <a:lvl9pPr lvl="8" algn="l" rtl="0">
              <a:lnSpc>
                <a:spcPct val="100000"/>
              </a:lnSpc>
              <a:spcBef>
                <a:spcPts val="0"/>
              </a:spcBef>
              <a:spcAft>
                <a:spcPts val="0"/>
              </a:spcAft>
              <a:buSzPts val="800"/>
              <a:buNone/>
              <a:defRPr sz="1300">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2020 2">
  <p:cSld name="Blank_10_3">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421050" y="174589"/>
            <a:ext cx="7330200" cy="265800"/>
          </a:xfrm>
          <a:prstGeom prst="rect">
            <a:avLst/>
          </a:prstGeom>
        </p:spPr>
        <p:txBody>
          <a:bodyPr spcFirstLastPara="1" wrap="square" lIns="0" tIns="0" rIns="0" bIns="0" anchor="ctr" anchorCtr="0">
            <a:noAutofit/>
          </a:bodyPr>
          <a:lstStyle>
            <a:lvl1pPr lvl="0" rtl="0">
              <a:spcBef>
                <a:spcPts val="0"/>
              </a:spcBef>
              <a:spcAft>
                <a:spcPts val="0"/>
              </a:spcAft>
              <a:buNone/>
              <a:defRPr sz="1500">
                <a:solidFill>
                  <a:schemeClr val="dk2"/>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2"/>
                </a:solidFill>
                <a:latin typeface="Proxima Nova"/>
                <a:ea typeface="Proxima Nova"/>
                <a:cs typeface="Proxima Nova"/>
                <a:sym typeface="Proxima Nova"/>
              </a:defRPr>
            </a:lvl2pPr>
            <a:lvl3pPr lvl="2" rtl="0">
              <a:spcBef>
                <a:spcPts val="0"/>
              </a:spcBef>
              <a:spcAft>
                <a:spcPts val="0"/>
              </a:spcAft>
              <a:buNone/>
              <a:defRPr sz="1400">
                <a:solidFill>
                  <a:schemeClr val="dk2"/>
                </a:solidFill>
                <a:latin typeface="Proxima Nova"/>
                <a:ea typeface="Proxima Nova"/>
                <a:cs typeface="Proxima Nova"/>
                <a:sym typeface="Proxima Nova"/>
              </a:defRPr>
            </a:lvl3pPr>
            <a:lvl4pPr lvl="3" rtl="0">
              <a:spcBef>
                <a:spcPts val="0"/>
              </a:spcBef>
              <a:spcAft>
                <a:spcPts val="0"/>
              </a:spcAft>
              <a:buNone/>
              <a:defRPr sz="1400">
                <a:solidFill>
                  <a:schemeClr val="dk2"/>
                </a:solidFill>
                <a:latin typeface="Proxima Nova"/>
                <a:ea typeface="Proxima Nova"/>
                <a:cs typeface="Proxima Nova"/>
                <a:sym typeface="Proxima Nova"/>
              </a:defRPr>
            </a:lvl4pPr>
            <a:lvl5pPr lvl="4" rtl="0">
              <a:spcBef>
                <a:spcPts val="0"/>
              </a:spcBef>
              <a:spcAft>
                <a:spcPts val="0"/>
              </a:spcAft>
              <a:buNone/>
              <a:defRPr sz="1400">
                <a:solidFill>
                  <a:schemeClr val="dk2"/>
                </a:solidFill>
                <a:latin typeface="Proxima Nova"/>
                <a:ea typeface="Proxima Nova"/>
                <a:cs typeface="Proxima Nova"/>
                <a:sym typeface="Proxima Nova"/>
              </a:defRPr>
            </a:lvl5pPr>
            <a:lvl6pPr lvl="5" rtl="0">
              <a:spcBef>
                <a:spcPts val="0"/>
              </a:spcBef>
              <a:spcAft>
                <a:spcPts val="0"/>
              </a:spcAft>
              <a:buNone/>
              <a:defRPr sz="1400">
                <a:solidFill>
                  <a:schemeClr val="dk2"/>
                </a:solidFill>
                <a:latin typeface="Proxima Nova"/>
                <a:ea typeface="Proxima Nova"/>
                <a:cs typeface="Proxima Nova"/>
                <a:sym typeface="Proxima Nova"/>
              </a:defRPr>
            </a:lvl6pPr>
            <a:lvl7pPr lvl="6" rtl="0">
              <a:spcBef>
                <a:spcPts val="0"/>
              </a:spcBef>
              <a:spcAft>
                <a:spcPts val="0"/>
              </a:spcAft>
              <a:buNone/>
              <a:defRPr sz="1400">
                <a:solidFill>
                  <a:schemeClr val="dk2"/>
                </a:solidFill>
                <a:latin typeface="Proxima Nova"/>
                <a:ea typeface="Proxima Nova"/>
                <a:cs typeface="Proxima Nova"/>
                <a:sym typeface="Proxima Nova"/>
              </a:defRPr>
            </a:lvl7pPr>
            <a:lvl8pPr lvl="7" rtl="0">
              <a:spcBef>
                <a:spcPts val="0"/>
              </a:spcBef>
              <a:spcAft>
                <a:spcPts val="0"/>
              </a:spcAft>
              <a:buNone/>
              <a:defRPr sz="1400">
                <a:solidFill>
                  <a:schemeClr val="dk2"/>
                </a:solidFill>
                <a:latin typeface="Proxima Nova"/>
                <a:ea typeface="Proxima Nova"/>
                <a:cs typeface="Proxima Nova"/>
                <a:sym typeface="Proxima Nova"/>
              </a:defRPr>
            </a:lvl8pPr>
            <a:lvl9pPr lvl="8" rtl="0">
              <a:spcBef>
                <a:spcPts val="0"/>
              </a:spcBef>
              <a:spcAft>
                <a:spcPts val="0"/>
              </a:spcAft>
              <a:buNone/>
              <a:defRPr sz="1400">
                <a:solidFill>
                  <a:schemeClr val="dk2"/>
                </a:solidFill>
                <a:latin typeface="Proxima Nova"/>
                <a:ea typeface="Proxima Nova"/>
                <a:cs typeface="Proxima Nova"/>
                <a:sym typeface="Proxima Nova"/>
              </a:defRPr>
            </a:lvl9pPr>
          </a:lstStyle>
          <a:p>
            <a:endParaRPr/>
          </a:p>
        </p:txBody>
      </p:sp>
      <p:sp>
        <p:nvSpPr>
          <p:cNvPr id="272" name="Google Shape;272;p44"/>
          <p:cNvSpPr txBox="1">
            <a:spLocks noGrp="1"/>
          </p:cNvSpPr>
          <p:nvPr>
            <p:ph type="subTitle" idx="1"/>
          </p:nvPr>
        </p:nvSpPr>
        <p:spPr>
          <a:xfrm>
            <a:off x="419100" y="405493"/>
            <a:ext cx="8305800" cy="265800"/>
          </a:xfrm>
          <a:prstGeom prst="rect">
            <a:avLst/>
          </a:prstGeom>
          <a:noFill/>
          <a:ln>
            <a:noFill/>
          </a:ln>
        </p:spPr>
        <p:txBody>
          <a:bodyPr spcFirstLastPara="1" wrap="square" lIns="0" tIns="91425" rIns="0" bIns="0" anchor="ctr" anchorCtr="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1_Headline Slide 1 2">
  <p:cSld name="CUSTOM_4_2">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421050" y="174589"/>
            <a:ext cx="7330200" cy="265800"/>
          </a:xfrm>
          <a:prstGeom prst="rect">
            <a:avLst/>
          </a:prstGeom>
          <a:noFill/>
          <a:ln>
            <a:noFill/>
          </a:ln>
        </p:spPr>
        <p:txBody>
          <a:bodyPr spcFirstLastPara="1" wrap="square" lIns="0" tIns="91425" rIns="91425" bIns="91425" anchor="ctr" anchorCtr="0">
            <a:noAutofit/>
          </a:bodyPr>
          <a:lstStyle>
            <a:lvl1pPr lvl="0" algn="l" rtl="0">
              <a:lnSpc>
                <a:spcPct val="100000"/>
              </a:lnSpc>
              <a:spcBef>
                <a:spcPts val="0"/>
              </a:spcBef>
              <a:spcAft>
                <a:spcPts val="0"/>
              </a:spcAft>
              <a:buSzPts val="800"/>
              <a:buNone/>
              <a:defRPr sz="1500">
                <a:solidFill>
                  <a:srgbClr val="000000"/>
                </a:solidFill>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2pPr>
            <a:lvl3pPr lvl="2"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3pPr>
            <a:lvl4pPr lvl="3"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4pPr>
            <a:lvl5pPr lvl="4"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5pPr>
            <a:lvl6pPr lvl="5"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6pPr>
            <a:lvl7pPr lvl="6"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7pPr>
            <a:lvl8pPr lvl="7"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8pPr>
            <a:lvl9pPr lvl="8" algn="l" rtl="0">
              <a:lnSpc>
                <a:spcPct val="100000"/>
              </a:lnSpc>
              <a:spcBef>
                <a:spcPts val="0"/>
              </a:spcBef>
              <a:spcAft>
                <a:spcPts val="0"/>
              </a:spcAft>
              <a:buSzPts val="800"/>
              <a:buNone/>
              <a:defRPr sz="1400">
                <a:solidFill>
                  <a:srgbClr val="000000"/>
                </a:solidFill>
                <a:latin typeface="Proxima Nova"/>
                <a:ea typeface="Proxima Nova"/>
                <a:cs typeface="Proxima Nova"/>
                <a:sym typeface="Proxima Nova"/>
              </a:defRPr>
            </a:lvl9pPr>
          </a:lstStyle>
          <a:p>
            <a:endParaRPr/>
          </a:p>
        </p:txBody>
      </p:sp>
      <p:sp>
        <p:nvSpPr>
          <p:cNvPr id="275" name="Google Shape;275;p45"/>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800"/>
              <a:buNone/>
              <a:defRPr sz="1300">
                <a:latin typeface="Proxima Nova"/>
                <a:ea typeface="Proxima Nova"/>
                <a:cs typeface="Proxima Nova"/>
                <a:sym typeface="Proxima Nova"/>
              </a:defRPr>
            </a:lvl1pPr>
            <a:lvl2pPr lvl="1" algn="l" rtl="0">
              <a:lnSpc>
                <a:spcPct val="100000"/>
              </a:lnSpc>
              <a:spcBef>
                <a:spcPts val="0"/>
              </a:spcBef>
              <a:spcAft>
                <a:spcPts val="0"/>
              </a:spcAft>
              <a:buSzPts val="800"/>
              <a:buNone/>
              <a:defRPr sz="1300">
                <a:latin typeface="Proxima Nova"/>
                <a:ea typeface="Proxima Nova"/>
                <a:cs typeface="Proxima Nova"/>
                <a:sym typeface="Proxima Nova"/>
              </a:defRPr>
            </a:lvl2pPr>
            <a:lvl3pPr lvl="2" algn="l" rtl="0">
              <a:lnSpc>
                <a:spcPct val="100000"/>
              </a:lnSpc>
              <a:spcBef>
                <a:spcPts val="0"/>
              </a:spcBef>
              <a:spcAft>
                <a:spcPts val="0"/>
              </a:spcAft>
              <a:buSzPts val="800"/>
              <a:buNone/>
              <a:defRPr sz="1300">
                <a:latin typeface="Proxima Nova"/>
                <a:ea typeface="Proxima Nova"/>
                <a:cs typeface="Proxima Nova"/>
                <a:sym typeface="Proxima Nova"/>
              </a:defRPr>
            </a:lvl3pPr>
            <a:lvl4pPr lvl="3" algn="l" rtl="0">
              <a:lnSpc>
                <a:spcPct val="100000"/>
              </a:lnSpc>
              <a:spcBef>
                <a:spcPts val="0"/>
              </a:spcBef>
              <a:spcAft>
                <a:spcPts val="0"/>
              </a:spcAft>
              <a:buSzPts val="800"/>
              <a:buNone/>
              <a:defRPr sz="1300">
                <a:latin typeface="Proxima Nova"/>
                <a:ea typeface="Proxima Nova"/>
                <a:cs typeface="Proxima Nova"/>
                <a:sym typeface="Proxima Nova"/>
              </a:defRPr>
            </a:lvl4pPr>
            <a:lvl5pPr lvl="4" algn="l" rtl="0">
              <a:lnSpc>
                <a:spcPct val="100000"/>
              </a:lnSpc>
              <a:spcBef>
                <a:spcPts val="0"/>
              </a:spcBef>
              <a:spcAft>
                <a:spcPts val="0"/>
              </a:spcAft>
              <a:buSzPts val="800"/>
              <a:buNone/>
              <a:defRPr sz="1300">
                <a:latin typeface="Proxima Nova"/>
                <a:ea typeface="Proxima Nova"/>
                <a:cs typeface="Proxima Nova"/>
                <a:sym typeface="Proxima Nova"/>
              </a:defRPr>
            </a:lvl5pPr>
            <a:lvl6pPr lvl="5" algn="l" rtl="0">
              <a:lnSpc>
                <a:spcPct val="100000"/>
              </a:lnSpc>
              <a:spcBef>
                <a:spcPts val="0"/>
              </a:spcBef>
              <a:spcAft>
                <a:spcPts val="0"/>
              </a:spcAft>
              <a:buSzPts val="800"/>
              <a:buNone/>
              <a:defRPr sz="1300">
                <a:latin typeface="Proxima Nova"/>
                <a:ea typeface="Proxima Nova"/>
                <a:cs typeface="Proxima Nova"/>
                <a:sym typeface="Proxima Nova"/>
              </a:defRPr>
            </a:lvl6pPr>
            <a:lvl7pPr lvl="6" algn="l" rtl="0">
              <a:lnSpc>
                <a:spcPct val="100000"/>
              </a:lnSpc>
              <a:spcBef>
                <a:spcPts val="0"/>
              </a:spcBef>
              <a:spcAft>
                <a:spcPts val="0"/>
              </a:spcAft>
              <a:buSzPts val="800"/>
              <a:buNone/>
              <a:defRPr sz="1300">
                <a:latin typeface="Proxima Nova"/>
                <a:ea typeface="Proxima Nova"/>
                <a:cs typeface="Proxima Nova"/>
                <a:sym typeface="Proxima Nova"/>
              </a:defRPr>
            </a:lvl7pPr>
            <a:lvl8pPr lvl="7" algn="l" rtl="0">
              <a:lnSpc>
                <a:spcPct val="100000"/>
              </a:lnSpc>
              <a:spcBef>
                <a:spcPts val="0"/>
              </a:spcBef>
              <a:spcAft>
                <a:spcPts val="0"/>
              </a:spcAft>
              <a:buSzPts val="800"/>
              <a:buNone/>
              <a:defRPr sz="1300">
                <a:latin typeface="Proxima Nova"/>
                <a:ea typeface="Proxima Nova"/>
                <a:cs typeface="Proxima Nova"/>
                <a:sym typeface="Proxima Nova"/>
              </a:defRPr>
            </a:lvl8pPr>
            <a:lvl9pPr lvl="8" algn="l" rtl="0">
              <a:lnSpc>
                <a:spcPct val="100000"/>
              </a:lnSpc>
              <a:spcBef>
                <a:spcPts val="0"/>
              </a:spcBef>
              <a:spcAft>
                <a:spcPts val="0"/>
              </a:spcAft>
              <a:buSzPts val="800"/>
              <a:buNone/>
              <a:defRPr sz="1300">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_02">
  <p:cSld name="CUSTOM_1_1">
    <p:bg>
      <p:bgPr>
        <a:noFill/>
        <a:effectLst/>
      </p:bgPr>
    </p:bg>
    <p:spTree>
      <p:nvGrpSpPr>
        <p:cNvPr id="1" name="Shape 43"/>
        <p:cNvGrpSpPr/>
        <p:nvPr/>
      </p:nvGrpSpPr>
      <p:grpSpPr>
        <a:xfrm>
          <a:off x="0" y="0"/>
          <a:ext cx="0" cy="0"/>
          <a:chOff x="0" y="0"/>
          <a:chExt cx="0" cy="0"/>
        </a:xfrm>
      </p:grpSpPr>
      <p:sp>
        <p:nvSpPr>
          <p:cNvPr id="44" name="Google Shape;44;p5"/>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45" name="Google Shape;45;p5"/>
          <p:cNvPicPr preferRelativeResize="0"/>
          <p:nvPr/>
        </p:nvPicPr>
        <p:blipFill rotWithShape="1">
          <a:blip r:embed="rId2">
            <a:alphaModFix amt="20000"/>
          </a:blip>
          <a:srcRect l="28008" t="36101" r="25379" b="607"/>
          <a:stretch/>
        </p:blipFill>
        <p:spPr>
          <a:xfrm>
            <a:off x="309650" y="974725"/>
            <a:ext cx="4262352" cy="3255274"/>
          </a:xfrm>
          <a:prstGeom prst="rect">
            <a:avLst/>
          </a:prstGeom>
          <a:noFill/>
          <a:ln>
            <a:noFill/>
          </a:ln>
        </p:spPr>
      </p:pic>
      <p:sp>
        <p:nvSpPr>
          <p:cNvPr id="46" name="Google Shape;46;p5"/>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47" name="Google Shape;47;p5"/>
          <p:cNvPicPr preferRelativeResize="0"/>
          <p:nvPr/>
        </p:nvPicPr>
        <p:blipFill>
          <a:blip r:embed="rId3">
            <a:alphaModFix/>
          </a:blip>
          <a:stretch>
            <a:fillRect/>
          </a:stretch>
        </p:blipFill>
        <p:spPr>
          <a:xfrm>
            <a:off x="364114" y="229573"/>
            <a:ext cx="1141451" cy="238490"/>
          </a:xfrm>
          <a:prstGeom prst="rect">
            <a:avLst/>
          </a:prstGeom>
          <a:noFill/>
          <a:ln>
            <a:noFill/>
          </a:ln>
        </p:spPr>
      </p:pic>
      <p:sp>
        <p:nvSpPr>
          <p:cNvPr id="48" name="Google Shape;48;p5"/>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pic>
        <p:nvPicPr>
          <p:cNvPr id="49" name="Google Shape;49;p5"/>
          <p:cNvPicPr preferRelativeResize="0"/>
          <p:nvPr/>
        </p:nvPicPr>
        <p:blipFill rotWithShape="1">
          <a:blip r:embed="rId4">
            <a:alphaModFix amt="20000"/>
          </a:blip>
          <a:srcRect t="18949" r="96619" b="17759"/>
          <a:stretch/>
        </p:blipFill>
        <p:spPr>
          <a:xfrm>
            <a:off x="0" y="974725"/>
            <a:ext cx="309149" cy="3255274"/>
          </a:xfrm>
          <a:prstGeom prst="rect">
            <a:avLst/>
          </a:prstGeom>
          <a:noFill/>
          <a:ln>
            <a:noFill/>
          </a:ln>
        </p:spPr>
      </p:pic>
      <p:pic>
        <p:nvPicPr>
          <p:cNvPr id="50" name="Google Shape;50;p5"/>
          <p:cNvPicPr preferRelativeResize="0"/>
          <p:nvPr/>
        </p:nvPicPr>
        <p:blipFill rotWithShape="1">
          <a:blip r:embed="rId5">
            <a:alphaModFix amt="20000"/>
          </a:blip>
          <a:srcRect l="49995" t="18949" b="17759"/>
          <a:stretch/>
        </p:blipFill>
        <p:spPr>
          <a:xfrm>
            <a:off x="4572101" y="982375"/>
            <a:ext cx="4572374" cy="3255250"/>
          </a:xfrm>
          <a:prstGeom prst="rect">
            <a:avLst/>
          </a:prstGeom>
          <a:noFill/>
          <a:ln>
            <a:noFill/>
          </a:ln>
        </p:spPr>
      </p:pic>
      <p:sp>
        <p:nvSpPr>
          <p:cNvPr id="51" name="Google Shape;51;p5"/>
          <p:cNvSpPr/>
          <p:nvPr/>
        </p:nvSpPr>
        <p:spPr>
          <a:xfrm>
            <a:off x="315275" y="4237675"/>
            <a:ext cx="4250700" cy="89400"/>
          </a:xfrm>
          <a:prstGeom prst="rect">
            <a:avLst/>
          </a:prstGeom>
          <a:gradFill>
            <a:gsLst>
              <a:gs pos="0">
                <a:schemeClr val="accent3"/>
              </a:gs>
              <a:gs pos="33000">
                <a:schemeClr val="accent3"/>
              </a:gs>
              <a:gs pos="86000">
                <a:srgbClr val="FA792B"/>
              </a:gs>
              <a:gs pos="100000">
                <a:schemeClr val="accent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2020 19">
  <p:cSld name="Blank_10_26">
    <p:spTree>
      <p:nvGrpSpPr>
        <p:cNvPr id="1" name="Shape 276"/>
        <p:cNvGrpSpPr/>
        <p:nvPr/>
      </p:nvGrpSpPr>
      <p:grpSpPr>
        <a:xfrm>
          <a:off x="0" y="0"/>
          <a:ext cx="0" cy="0"/>
          <a:chOff x="0" y="0"/>
          <a:chExt cx="0" cy="0"/>
        </a:xfrm>
      </p:grpSpPr>
      <p:sp>
        <p:nvSpPr>
          <p:cNvPr id="277" name="Google Shape;277;p46"/>
          <p:cNvSpPr txBox="1">
            <a:spLocks noGrp="1"/>
          </p:cNvSpPr>
          <p:nvPr>
            <p:ph type="title"/>
          </p:nvPr>
        </p:nvSpPr>
        <p:spPr>
          <a:xfrm>
            <a:off x="421050" y="174589"/>
            <a:ext cx="7330200" cy="265800"/>
          </a:xfrm>
          <a:prstGeom prst="rect">
            <a:avLst/>
          </a:prstGeom>
        </p:spPr>
        <p:txBody>
          <a:bodyPr spcFirstLastPara="1" wrap="square" lIns="0" tIns="0" rIns="0" bIns="0" anchor="ctr" anchorCtr="0">
            <a:noAutofit/>
          </a:bodyPr>
          <a:lstStyle>
            <a:lvl1pPr lvl="0" rtl="0">
              <a:spcBef>
                <a:spcPts val="0"/>
              </a:spcBef>
              <a:spcAft>
                <a:spcPts val="0"/>
              </a:spcAft>
              <a:buNone/>
              <a:defRPr sz="1500">
                <a:solidFill>
                  <a:schemeClr val="dk2"/>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2"/>
                </a:solidFill>
                <a:latin typeface="Proxima Nova"/>
                <a:ea typeface="Proxima Nova"/>
                <a:cs typeface="Proxima Nova"/>
                <a:sym typeface="Proxima Nova"/>
              </a:defRPr>
            </a:lvl2pPr>
            <a:lvl3pPr lvl="2" rtl="0">
              <a:spcBef>
                <a:spcPts val="0"/>
              </a:spcBef>
              <a:spcAft>
                <a:spcPts val="0"/>
              </a:spcAft>
              <a:buNone/>
              <a:defRPr sz="1400">
                <a:solidFill>
                  <a:schemeClr val="dk2"/>
                </a:solidFill>
                <a:latin typeface="Proxima Nova"/>
                <a:ea typeface="Proxima Nova"/>
                <a:cs typeface="Proxima Nova"/>
                <a:sym typeface="Proxima Nova"/>
              </a:defRPr>
            </a:lvl3pPr>
            <a:lvl4pPr lvl="3" rtl="0">
              <a:spcBef>
                <a:spcPts val="0"/>
              </a:spcBef>
              <a:spcAft>
                <a:spcPts val="0"/>
              </a:spcAft>
              <a:buNone/>
              <a:defRPr sz="1400">
                <a:solidFill>
                  <a:schemeClr val="dk2"/>
                </a:solidFill>
                <a:latin typeface="Proxima Nova"/>
                <a:ea typeface="Proxima Nova"/>
                <a:cs typeface="Proxima Nova"/>
                <a:sym typeface="Proxima Nova"/>
              </a:defRPr>
            </a:lvl4pPr>
            <a:lvl5pPr lvl="4" rtl="0">
              <a:spcBef>
                <a:spcPts val="0"/>
              </a:spcBef>
              <a:spcAft>
                <a:spcPts val="0"/>
              </a:spcAft>
              <a:buNone/>
              <a:defRPr sz="1400">
                <a:solidFill>
                  <a:schemeClr val="dk2"/>
                </a:solidFill>
                <a:latin typeface="Proxima Nova"/>
                <a:ea typeface="Proxima Nova"/>
                <a:cs typeface="Proxima Nova"/>
                <a:sym typeface="Proxima Nova"/>
              </a:defRPr>
            </a:lvl5pPr>
            <a:lvl6pPr lvl="5" rtl="0">
              <a:spcBef>
                <a:spcPts val="0"/>
              </a:spcBef>
              <a:spcAft>
                <a:spcPts val="0"/>
              </a:spcAft>
              <a:buNone/>
              <a:defRPr sz="1400">
                <a:solidFill>
                  <a:schemeClr val="dk2"/>
                </a:solidFill>
                <a:latin typeface="Proxima Nova"/>
                <a:ea typeface="Proxima Nova"/>
                <a:cs typeface="Proxima Nova"/>
                <a:sym typeface="Proxima Nova"/>
              </a:defRPr>
            </a:lvl6pPr>
            <a:lvl7pPr lvl="6" rtl="0">
              <a:spcBef>
                <a:spcPts val="0"/>
              </a:spcBef>
              <a:spcAft>
                <a:spcPts val="0"/>
              </a:spcAft>
              <a:buNone/>
              <a:defRPr sz="1400">
                <a:solidFill>
                  <a:schemeClr val="dk2"/>
                </a:solidFill>
                <a:latin typeface="Proxima Nova"/>
                <a:ea typeface="Proxima Nova"/>
                <a:cs typeface="Proxima Nova"/>
                <a:sym typeface="Proxima Nova"/>
              </a:defRPr>
            </a:lvl7pPr>
            <a:lvl8pPr lvl="7" rtl="0">
              <a:spcBef>
                <a:spcPts val="0"/>
              </a:spcBef>
              <a:spcAft>
                <a:spcPts val="0"/>
              </a:spcAft>
              <a:buNone/>
              <a:defRPr sz="1400">
                <a:solidFill>
                  <a:schemeClr val="dk2"/>
                </a:solidFill>
                <a:latin typeface="Proxima Nova"/>
                <a:ea typeface="Proxima Nova"/>
                <a:cs typeface="Proxima Nova"/>
                <a:sym typeface="Proxima Nova"/>
              </a:defRPr>
            </a:lvl8pPr>
            <a:lvl9pPr lvl="8" rtl="0">
              <a:spcBef>
                <a:spcPts val="0"/>
              </a:spcBef>
              <a:spcAft>
                <a:spcPts val="0"/>
              </a:spcAft>
              <a:buNone/>
              <a:defRPr sz="1400">
                <a:solidFill>
                  <a:schemeClr val="dk2"/>
                </a:solidFill>
                <a:latin typeface="Proxima Nova"/>
                <a:ea typeface="Proxima Nova"/>
                <a:cs typeface="Proxima Nova"/>
                <a:sym typeface="Proxima Nova"/>
              </a:defRPr>
            </a:lvl9pPr>
          </a:lstStyle>
          <a:p>
            <a:endParaRPr/>
          </a:p>
        </p:txBody>
      </p:sp>
      <p:sp>
        <p:nvSpPr>
          <p:cNvPr id="278" name="Google Shape;278;p46"/>
          <p:cNvSpPr txBox="1">
            <a:spLocks noGrp="1"/>
          </p:cNvSpPr>
          <p:nvPr>
            <p:ph type="subTitle" idx="1"/>
          </p:nvPr>
        </p:nvSpPr>
        <p:spPr>
          <a:xfrm>
            <a:off x="419100" y="405493"/>
            <a:ext cx="8305800" cy="265800"/>
          </a:xfrm>
          <a:prstGeom prst="rect">
            <a:avLst/>
          </a:prstGeom>
          <a:noFill/>
          <a:ln>
            <a:noFill/>
          </a:ln>
        </p:spPr>
        <p:txBody>
          <a:bodyPr spcFirstLastPara="1" wrap="square" lIns="0" tIns="91425" rIns="0" bIns="0" anchor="ctr" anchorCtr="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se Title Slide 2">
  <p:cSld name="BLANK_8">
    <p:bg>
      <p:bgPr>
        <a:solidFill>
          <a:srgbClr val="ECEFF2"/>
        </a:solidFill>
        <a:effectLst/>
      </p:bgPr>
    </p:bg>
    <p:spTree>
      <p:nvGrpSpPr>
        <p:cNvPr id="1" name="Shape 27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ck">
  <p:cSld name="CUSTOM_1_1_1_1_1_1">
    <p:spTree>
      <p:nvGrpSpPr>
        <p:cNvPr id="1" name="Shape 280"/>
        <p:cNvGrpSpPr/>
        <p:nvPr/>
      </p:nvGrpSpPr>
      <p:grpSpPr>
        <a:xfrm>
          <a:off x="0" y="0"/>
          <a:ext cx="0" cy="0"/>
          <a:chOff x="0" y="0"/>
          <a:chExt cx="0" cy="0"/>
        </a:xfrm>
      </p:grpSpPr>
      <p:sp>
        <p:nvSpPr>
          <p:cNvPr id="281" name="Google Shape;281;p48"/>
          <p:cNvSpPr/>
          <p:nvPr/>
        </p:nvSpPr>
        <p:spPr>
          <a:xfrm>
            <a:off x="-9600" y="-9450"/>
            <a:ext cx="9163200" cy="5162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 Bottom Bar">
  <p:cSld name="Blank_1_2">
    <p:spTree>
      <p:nvGrpSpPr>
        <p:cNvPr id="1" name="Shape 282"/>
        <p:cNvGrpSpPr/>
        <p:nvPr/>
      </p:nvGrpSpPr>
      <p:grpSpPr>
        <a:xfrm>
          <a:off x="0" y="0"/>
          <a:ext cx="0" cy="0"/>
          <a:chOff x="0" y="0"/>
          <a:chExt cx="0" cy="0"/>
        </a:xfrm>
      </p:grpSpPr>
      <p:pic>
        <p:nvPicPr>
          <p:cNvPr id="283" name="Google Shape;283;p49"/>
          <p:cNvPicPr preferRelativeResize="0"/>
          <p:nvPr/>
        </p:nvPicPr>
        <p:blipFill>
          <a:blip r:embed="rId2">
            <a:alphaModFix/>
          </a:blip>
          <a:stretch>
            <a:fillRect/>
          </a:stretch>
        </p:blipFill>
        <p:spPr>
          <a:xfrm>
            <a:off x="0" y="5105299"/>
            <a:ext cx="9144005" cy="53252"/>
          </a:xfrm>
          <a:prstGeom prst="rect">
            <a:avLst/>
          </a:prstGeom>
          <a:noFill/>
          <a:ln>
            <a:noFill/>
          </a:ln>
        </p:spPr>
      </p:pic>
      <p:pic>
        <p:nvPicPr>
          <p:cNvPr id="284" name="Google Shape;284;p49"/>
          <p:cNvPicPr preferRelativeResize="0"/>
          <p:nvPr/>
        </p:nvPicPr>
        <p:blipFill>
          <a:blip r:embed="rId3">
            <a:alphaModFix/>
          </a:blip>
          <a:stretch>
            <a:fillRect/>
          </a:stretch>
        </p:blipFill>
        <p:spPr>
          <a:xfrm>
            <a:off x="916445" y="386027"/>
            <a:ext cx="1031497" cy="121500"/>
          </a:xfrm>
          <a:prstGeom prst="rect">
            <a:avLst/>
          </a:prstGeom>
          <a:noFill/>
          <a:ln>
            <a:noFill/>
          </a:ln>
        </p:spPr>
      </p:pic>
      <p:pic>
        <p:nvPicPr>
          <p:cNvPr id="285" name="Google Shape;285;p49"/>
          <p:cNvPicPr preferRelativeResize="0"/>
          <p:nvPr/>
        </p:nvPicPr>
        <p:blipFill>
          <a:blip r:embed="rId4">
            <a:alphaModFix/>
          </a:blip>
          <a:stretch>
            <a:fillRect/>
          </a:stretch>
        </p:blipFill>
        <p:spPr>
          <a:xfrm>
            <a:off x="371449" y="225694"/>
            <a:ext cx="425216" cy="42521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1">
  <p:cSld name="Blank_1_1_1">
    <p:spTree>
      <p:nvGrpSpPr>
        <p:cNvPr id="1" name="Shape 286"/>
        <p:cNvGrpSpPr/>
        <p:nvPr/>
      </p:nvGrpSpPr>
      <p:grpSpPr>
        <a:xfrm>
          <a:off x="0" y="0"/>
          <a:ext cx="0" cy="0"/>
          <a:chOff x="0" y="0"/>
          <a:chExt cx="0" cy="0"/>
        </a:xfrm>
      </p:grpSpPr>
      <p:sp>
        <p:nvSpPr>
          <p:cNvPr id="287" name="Google Shape;287;p50"/>
          <p:cNvSpPr/>
          <p:nvPr/>
        </p:nvSpPr>
        <p:spPr>
          <a:xfrm>
            <a:off x="0" y="114000"/>
            <a:ext cx="537300" cy="415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mp; Subtitle 2">
  <p:cSld name="Blank_1_1_2">
    <p:spTree>
      <p:nvGrpSpPr>
        <p:cNvPr id="1" name="Shape 288"/>
        <p:cNvGrpSpPr/>
        <p:nvPr/>
      </p:nvGrpSpPr>
      <p:grpSpPr>
        <a:xfrm>
          <a:off x="0" y="0"/>
          <a:ext cx="0" cy="0"/>
          <a:chOff x="0" y="0"/>
          <a:chExt cx="0" cy="0"/>
        </a:xfrm>
      </p:grpSpPr>
      <p:sp>
        <p:nvSpPr>
          <p:cNvPr id="289" name="Google Shape;289;p51"/>
          <p:cNvSpPr/>
          <p:nvPr/>
        </p:nvSpPr>
        <p:spPr>
          <a:xfrm>
            <a:off x="0" y="114000"/>
            <a:ext cx="537300" cy="415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_03">
  <p:cSld name="CUSTOM_1_1_2">
    <p:bg>
      <p:bgPr>
        <a:noFill/>
        <a:effectLst/>
      </p:bgPr>
    </p:bg>
    <p:spTree>
      <p:nvGrpSpPr>
        <p:cNvPr id="1" name="Shape 52"/>
        <p:cNvGrpSpPr/>
        <p:nvPr/>
      </p:nvGrpSpPr>
      <p:grpSpPr>
        <a:xfrm>
          <a:off x="0" y="0"/>
          <a:ext cx="0" cy="0"/>
          <a:chOff x="0" y="0"/>
          <a:chExt cx="0" cy="0"/>
        </a:xfrm>
      </p:grpSpPr>
      <p:sp>
        <p:nvSpPr>
          <p:cNvPr id="53" name="Google Shape;53;p6"/>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rotWithShape="1">
          <a:blip r:embed="rId2">
            <a:alphaModFix amt="20000"/>
          </a:blip>
          <a:srcRect l="28008" t="36101" r="25379" b="607"/>
          <a:stretch/>
        </p:blipFill>
        <p:spPr>
          <a:xfrm>
            <a:off x="309650" y="974725"/>
            <a:ext cx="4262352" cy="3255274"/>
          </a:xfrm>
          <a:prstGeom prst="rect">
            <a:avLst/>
          </a:prstGeom>
          <a:noFill/>
          <a:ln>
            <a:noFill/>
          </a:ln>
        </p:spPr>
      </p:pic>
      <p:sp>
        <p:nvSpPr>
          <p:cNvPr id="55" name="Google Shape;55;p6"/>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2020</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56" name="Google Shape;56;p6"/>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57" name="Google Shape;57;p6"/>
          <p:cNvPicPr preferRelativeResize="0"/>
          <p:nvPr/>
        </p:nvPicPr>
        <p:blipFill rotWithShape="1">
          <a:blip r:embed="rId4">
            <a:alphaModFix amt="20000"/>
          </a:blip>
          <a:srcRect t="18949" r="96619" b="17759"/>
          <a:stretch/>
        </p:blipFill>
        <p:spPr>
          <a:xfrm>
            <a:off x="0" y="974725"/>
            <a:ext cx="309149" cy="3255274"/>
          </a:xfrm>
          <a:prstGeom prst="rect">
            <a:avLst/>
          </a:prstGeom>
          <a:noFill/>
          <a:ln>
            <a:noFill/>
          </a:ln>
        </p:spPr>
      </p:pic>
      <p:pic>
        <p:nvPicPr>
          <p:cNvPr id="58" name="Google Shape;58;p6"/>
          <p:cNvPicPr preferRelativeResize="0"/>
          <p:nvPr/>
        </p:nvPicPr>
        <p:blipFill rotWithShape="1">
          <a:blip r:embed="rId5">
            <a:alphaModFix amt="20000"/>
          </a:blip>
          <a:srcRect l="49995" t="18949" b="17759"/>
          <a:stretch/>
        </p:blipFill>
        <p:spPr>
          <a:xfrm>
            <a:off x="4572101" y="982375"/>
            <a:ext cx="4572374" cy="3255250"/>
          </a:xfrm>
          <a:prstGeom prst="rect">
            <a:avLst/>
          </a:prstGeom>
          <a:noFill/>
          <a:ln>
            <a:noFill/>
          </a:ln>
        </p:spPr>
      </p:pic>
      <p:sp>
        <p:nvSpPr>
          <p:cNvPr id="59" name="Google Shape;59;p6"/>
          <p:cNvSpPr/>
          <p:nvPr/>
        </p:nvSpPr>
        <p:spPr>
          <a:xfrm>
            <a:off x="315275" y="4237675"/>
            <a:ext cx="4250700" cy="89400"/>
          </a:xfrm>
          <a:prstGeom prst="rect">
            <a:avLst/>
          </a:prstGeom>
          <a:gradFill>
            <a:gsLst>
              <a:gs pos="0">
                <a:schemeClr val="accent4"/>
              </a:gs>
              <a:gs pos="100000">
                <a:schemeClr val="accent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e Slide">
  <p:cSld name="TITLE_2">
    <p:spTree>
      <p:nvGrpSpPr>
        <p:cNvPr id="1" name="Shape 61"/>
        <p:cNvGrpSpPr/>
        <p:nvPr/>
      </p:nvGrpSpPr>
      <p:grpSpPr>
        <a:xfrm>
          <a:off x="0" y="0"/>
          <a:ext cx="0" cy="0"/>
          <a:chOff x="0" y="0"/>
          <a:chExt cx="0" cy="0"/>
        </a:xfrm>
      </p:grpSpPr>
      <p:sp>
        <p:nvSpPr>
          <p:cNvPr id="62" name="Google Shape;62;p7"/>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 name="Google Shape;63;p7"/>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64" name="Google Shape;64;p7"/>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65" name="Google Shape;65;p7"/>
          <p:cNvSpPr txBox="1">
            <a:spLocks noGrp="1"/>
          </p:cNvSpPr>
          <p:nvPr>
            <p:ph type="body" idx="1"/>
          </p:nvPr>
        </p:nvSpPr>
        <p:spPr>
          <a:xfrm>
            <a:off x="414163" y="2452017"/>
            <a:ext cx="8327700" cy="4065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6" name="Google Shape;66;p7"/>
          <p:cNvSpPr txBox="1">
            <a:spLocks noGrp="1"/>
          </p:cNvSpPr>
          <p:nvPr>
            <p:ph type="body" idx="2"/>
          </p:nvPr>
        </p:nvSpPr>
        <p:spPr>
          <a:xfrm>
            <a:off x="414163" y="3206949"/>
            <a:ext cx="8324400" cy="2541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marL="914400" lvl="1" indent="-371475" algn="l" rtl="0">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marL="1371600" lvl="2"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7" name="Google Shape;67;p7"/>
          <p:cNvSpPr txBox="1">
            <a:spLocks noGrp="1"/>
          </p:cNvSpPr>
          <p:nvPr>
            <p:ph type="ctrTitle"/>
          </p:nvPr>
        </p:nvSpPr>
        <p:spPr>
          <a:xfrm>
            <a:off x="414169" y="1838275"/>
            <a:ext cx="4157700" cy="5541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5000"/>
              <a:buFont typeface="Proxima Nova Extrabold"/>
              <a:buNone/>
              <a:defRPr sz="5000" b="0" i="0">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a:endParaRPr/>
          </a:p>
        </p:txBody>
      </p:sp>
      <p:pic>
        <p:nvPicPr>
          <p:cNvPr id="68" name="Google Shape;68;p7"/>
          <p:cNvPicPr preferRelativeResize="0"/>
          <p:nvPr/>
        </p:nvPicPr>
        <p:blipFill rotWithShape="1">
          <a:blip r:embed="rId3">
            <a:alphaModFix/>
          </a:blip>
          <a:srcRect l="45026" t="18353" r="4961" b="18359"/>
          <a:stretch/>
        </p:blipFill>
        <p:spPr>
          <a:xfrm>
            <a:off x="4572000" y="982375"/>
            <a:ext cx="4572473" cy="3255250"/>
          </a:xfrm>
          <a:prstGeom prst="rect">
            <a:avLst/>
          </a:prstGeom>
          <a:noFill/>
          <a:ln>
            <a:noFill/>
          </a:ln>
        </p:spPr>
      </p:pic>
      <p:pic>
        <p:nvPicPr>
          <p:cNvPr id="69" name="Google Shape;69;p7"/>
          <p:cNvPicPr preferRelativeResize="0"/>
          <p:nvPr/>
        </p:nvPicPr>
        <p:blipFill rotWithShape="1">
          <a:blip r:embed="rId3">
            <a:alphaModFix/>
          </a:blip>
          <a:srcRect l="45426" t="19100" r="51390" b="17612"/>
          <a:stretch/>
        </p:blipFill>
        <p:spPr>
          <a:xfrm>
            <a:off x="0" y="982375"/>
            <a:ext cx="291003" cy="3255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_03">
  <p:cSld name="CUSTOM_1_1_1">
    <p:bg>
      <p:bgPr>
        <a:noFill/>
        <a:effectLst/>
      </p:bgPr>
    </p:bg>
    <p:spTree>
      <p:nvGrpSpPr>
        <p:cNvPr id="1" name="Shape 70"/>
        <p:cNvGrpSpPr/>
        <p:nvPr/>
      </p:nvGrpSpPr>
      <p:grpSpPr>
        <a:xfrm>
          <a:off x="0" y="0"/>
          <a:ext cx="0" cy="0"/>
          <a:chOff x="0" y="0"/>
          <a:chExt cx="0" cy="0"/>
        </a:xfrm>
      </p:grpSpPr>
      <p:sp>
        <p:nvSpPr>
          <p:cNvPr id="71" name="Google Shape;71;p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sz="600" i="0" u="none" strike="noStrike" cap="none">
              <a:latin typeface="Proxima Nova Extrabold"/>
              <a:ea typeface="Proxima Nova Extrabold"/>
              <a:cs typeface="Proxima Nova Extrabold"/>
              <a:sym typeface="Proxima Nova Extrabold"/>
            </a:endParaRPr>
          </a:p>
        </p:txBody>
      </p:sp>
      <p:sp>
        <p:nvSpPr>
          <p:cNvPr id="73" name="Google Shape;73;p8"/>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pic>
        <p:nvPicPr>
          <p:cNvPr id="74" name="Google Shape;74;p8"/>
          <p:cNvPicPr preferRelativeResize="0"/>
          <p:nvPr/>
        </p:nvPicPr>
        <p:blipFill>
          <a:blip r:embed="rId2">
            <a:alphaModFix/>
          </a:blip>
          <a:stretch>
            <a:fillRect/>
          </a:stretch>
        </p:blipFill>
        <p:spPr>
          <a:xfrm>
            <a:off x="419104" y="288075"/>
            <a:ext cx="1031497" cy="121500"/>
          </a:xfrm>
          <a:prstGeom prst="rect">
            <a:avLst/>
          </a:prstGeom>
          <a:noFill/>
          <a:ln>
            <a:noFill/>
          </a:ln>
        </p:spPr>
      </p:pic>
      <p:pic>
        <p:nvPicPr>
          <p:cNvPr id="75" name="Google Shape;75;p8"/>
          <p:cNvPicPr preferRelativeResize="0"/>
          <p:nvPr/>
        </p:nvPicPr>
        <p:blipFill rotWithShape="1">
          <a:blip r:embed="rId3">
            <a:alphaModFix amt="31000"/>
          </a:blip>
          <a:srcRect t="18949" r="96619" b="17759"/>
          <a:stretch/>
        </p:blipFill>
        <p:spPr>
          <a:xfrm>
            <a:off x="0" y="974725"/>
            <a:ext cx="309149" cy="3255274"/>
          </a:xfrm>
          <a:prstGeom prst="rect">
            <a:avLst/>
          </a:prstGeom>
          <a:noFill/>
          <a:ln>
            <a:noFill/>
          </a:ln>
        </p:spPr>
      </p:pic>
      <p:pic>
        <p:nvPicPr>
          <p:cNvPr id="76" name="Google Shape;76;p8"/>
          <p:cNvPicPr preferRelativeResize="0"/>
          <p:nvPr/>
        </p:nvPicPr>
        <p:blipFill rotWithShape="1">
          <a:blip r:embed="rId3">
            <a:alphaModFix amt="31000"/>
          </a:blip>
          <a:srcRect l="49995" t="18949" b="17759"/>
          <a:stretch/>
        </p:blipFill>
        <p:spPr>
          <a:xfrm>
            <a:off x="4572000" y="982375"/>
            <a:ext cx="4572475" cy="3255250"/>
          </a:xfrm>
          <a:prstGeom prst="rect">
            <a:avLst/>
          </a:prstGeom>
          <a:noFill/>
          <a:ln>
            <a:noFill/>
          </a:ln>
        </p:spPr>
      </p:pic>
      <p:cxnSp>
        <p:nvCxnSpPr>
          <p:cNvPr id="77" name="Google Shape;77;p8"/>
          <p:cNvCxnSpPr/>
          <p:nvPr/>
        </p:nvCxnSpPr>
        <p:spPr>
          <a:xfrm>
            <a:off x="309150" y="4230000"/>
            <a:ext cx="4263600" cy="0"/>
          </a:xfrm>
          <a:prstGeom prst="straightConnector1">
            <a:avLst/>
          </a:prstGeom>
          <a:noFill/>
          <a:ln w="38100" cap="flat" cmpd="sng">
            <a:solidFill>
              <a:srgbClr val="21212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_05">
  <p:cSld name="CUSTOM_9">
    <p:spTree>
      <p:nvGrpSpPr>
        <p:cNvPr id="1" name="Shape 90"/>
        <p:cNvGrpSpPr/>
        <p:nvPr/>
      </p:nvGrpSpPr>
      <p:grpSpPr>
        <a:xfrm>
          <a:off x="0" y="0"/>
          <a:ext cx="0" cy="0"/>
          <a:chOff x="0" y="0"/>
          <a:chExt cx="0" cy="0"/>
        </a:xfrm>
      </p:grpSpPr>
      <p:sp>
        <p:nvSpPr>
          <p:cNvPr id="91" name="Google Shape;91;p1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92;p10"/>
          <p:cNvPicPr preferRelativeResize="0"/>
          <p:nvPr/>
        </p:nvPicPr>
        <p:blipFill rotWithShape="1">
          <a:blip r:embed="rId2">
            <a:alphaModFix/>
          </a:blip>
          <a:srcRect t="18949" r="96619" b="17759"/>
          <a:stretch/>
        </p:blipFill>
        <p:spPr>
          <a:xfrm>
            <a:off x="0" y="974725"/>
            <a:ext cx="309149" cy="3255274"/>
          </a:xfrm>
          <a:prstGeom prst="rect">
            <a:avLst/>
          </a:prstGeom>
          <a:noFill/>
          <a:ln>
            <a:noFill/>
          </a:ln>
        </p:spPr>
      </p:pic>
      <p:pic>
        <p:nvPicPr>
          <p:cNvPr id="93" name="Google Shape;93;p10"/>
          <p:cNvPicPr preferRelativeResize="0"/>
          <p:nvPr/>
        </p:nvPicPr>
        <p:blipFill rotWithShape="1">
          <a:blip r:embed="rId2">
            <a:alphaModFix/>
          </a:blip>
          <a:srcRect l="72829" t="18949" b="17759"/>
          <a:stretch/>
        </p:blipFill>
        <p:spPr>
          <a:xfrm>
            <a:off x="6660000" y="982375"/>
            <a:ext cx="2484475" cy="3255250"/>
          </a:xfrm>
          <a:prstGeom prst="rect">
            <a:avLst/>
          </a:prstGeom>
          <a:noFill/>
          <a:ln>
            <a:noFill/>
          </a:ln>
        </p:spPr>
      </p:pic>
      <p:cxnSp>
        <p:nvCxnSpPr>
          <p:cNvPr id="94" name="Google Shape;94;p10"/>
          <p:cNvCxnSpPr/>
          <p:nvPr/>
        </p:nvCxnSpPr>
        <p:spPr>
          <a:xfrm>
            <a:off x="420850" y="1004300"/>
            <a:ext cx="6102300" cy="0"/>
          </a:xfrm>
          <a:prstGeom prst="straightConnector1">
            <a:avLst/>
          </a:prstGeom>
          <a:noFill/>
          <a:ln w="38100" cap="flat" cmpd="sng">
            <a:solidFill>
              <a:srgbClr val="212121"/>
            </a:solidFill>
            <a:prstDash val="solid"/>
            <a:round/>
            <a:headEnd type="none" w="med" len="med"/>
            <a:tailEnd type="none" w="med" len="med"/>
          </a:ln>
        </p:spPr>
      </p:cxnSp>
      <p:cxnSp>
        <p:nvCxnSpPr>
          <p:cNvPr id="95" name="Google Shape;95;p10"/>
          <p:cNvCxnSpPr/>
          <p:nvPr/>
        </p:nvCxnSpPr>
        <p:spPr>
          <a:xfrm>
            <a:off x="420850" y="4230000"/>
            <a:ext cx="6102300" cy="0"/>
          </a:xfrm>
          <a:prstGeom prst="straightConnector1">
            <a:avLst/>
          </a:prstGeom>
          <a:noFill/>
          <a:ln w="38100" cap="flat" cmpd="sng">
            <a:solidFill>
              <a:srgbClr val="212121"/>
            </a:solidFill>
            <a:prstDash val="solid"/>
            <a:round/>
            <a:headEnd type="none" w="med" len="med"/>
            <a:tailEnd type="none" w="med" len="med"/>
          </a:ln>
        </p:spPr>
      </p:cxnSp>
      <p:sp>
        <p:nvSpPr>
          <p:cNvPr id="96" name="Google Shape;96;p10"/>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sz="600" i="0" u="none" strike="noStrike" cap="none">
              <a:latin typeface="Proxima Nova Extrabold"/>
              <a:ea typeface="Proxima Nova Extrabold"/>
              <a:cs typeface="Proxima Nova Extrabold"/>
              <a:sym typeface="Proxima Nova Extrabold"/>
            </a:endParaRPr>
          </a:p>
        </p:txBody>
      </p:sp>
      <p:pic>
        <p:nvPicPr>
          <p:cNvPr id="97" name="Google Shape;97;p10"/>
          <p:cNvPicPr preferRelativeResize="0"/>
          <p:nvPr/>
        </p:nvPicPr>
        <p:blipFill>
          <a:blip r:embed="rId3">
            <a:alphaModFix/>
          </a:blip>
          <a:stretch>
            <a:fillRect/>
          </a:stretch>
        </p:blipFill>
        <p:spPr>
          <a:xfrm>
            <a:off x="419104" y="288075"/>
            <a:ext cx="1031497" cy="121500"/>
          </a:xfrm>
          <a:prstGeom prst="rect">
            <a:avLst/>
          </a:prstGeom>
          <a:noFill/>
          <a:ln>
            <a:noFill/>
          </a:ln>
        </p:spPr>
      </p:pic>
      <p:sp>
        <p:nvSpPr>
          <p:cNvPr id="98" name="Google Shape;98;p10"/>
          <p:cNvSpPr txBox="1">
            <a:spLocks noGrp="1"/>
          </p:cNvSpPr>
          <p:nvPr>
            <p:ph type="title"/>
          </p:nvPr>
        </p:nvSpPr>
        <p:spPr>
          <a:xfrm>
            <a:off x="433425" y="975300"/>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_06">
  <p:cSld name="CUSTOM_9_1">
    <p:bg>
      <p:bgPr>
        <a:solidFill>
          <a:schemeClr val="dk1"/>
        </a:solidFill>
        <a:effectLst/>
      </p:bgPr>
    </p:bg>
    <p:spTree>
      <p:nvGrpSpPr>
        <p:cNvPr id="1" name="Shape 99"/>
        <p:cNvGrpSpPr/>
        <p:nvPr/>
      </p:nvGrpSpPr>
      <p:grpSpPr>
        <a:xfrm>
          <a:off x="0" y="0"/>
          <a:ext cx="0" cy="0"/>
          <a:chOff x="0" y="0"/>
          <a:chExt cx="0" cy="0"/>
        </a:xfrm>
      </p:grpSpPr>
      <p:sp>
        <p:nvSpPr>
          <p:cNvPr id="100" name="Google Shape;100;p11"/>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11"/>
          <p:cNvPicPr preferRelativeResize="0"/>
          <p:nvPr/>
        </p:nvPicPr>
        <p:blipFill rotWithShape="1">
          <a:blip r:embed="rId2">
            <a:alphaModFix/>
          </a:blip>
          <a:srcRect t="18949" r="96619" b="17759"/>
          <a:stretch/>
        </p:blipFill>
        <p:spPr>
          <a:xfrm>
            <a:off x="0" y="974725"/>
            <a:ext cx="309149" cy="3255274"/>
          </a:xfrm>
          <a:prstGeom prst="rect">
            <a:avLst/>
          </a:prstGeom>
          <a:noFill/>
          <a:ln>
            <a:noFill/>
          </a:ln>
        </p:spPr>
      </p:pic>
      <p:pic>
        <p:nvPicPr>
          <p:cNvPr id="102" name="Google Shape;102;p11"/>
          <p:cNvPicPr preferRelativeResize="0"/>
          <p:nvPr/>
        </p:nvPicPr>
        <p:blipFill rotWithShape="1">
          <a:blip r:embed="rId2">
            <a:alphaModFix/>
          </a:blip>
          <a:srcRect l="72829" t="18949" b="17759"/>
          <a:stretch/>
        </p:blipFill>
        <p:spPr>
          <a:xfrm>
            <a:off x="6660000" y="982375"/>
            <a:ext cx="2484475" cy="3255250"/>
          </a:xfrm>
          <a:prstGeom prst="rect">
            <a:avLst/>
          </a:prstGeom>
          <a:noFill/>
          <a:ln>
            <a:noFill/>
          </a:ln>
        </p:spPr>
      </p:pic>
      <p:cxnSp>
        <p:nvCxnSpPr>
          <p:cNvPr id="103" name="Google Shape;103;p11"/>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04" name="Google Shape;104;p11"/>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05" name="Google Shape;105;p11"/>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pic>
        <p:nvPicPr>
          <p:cNvPr id="106" name="Google Shape;106;p11"/>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07" name="Google Shape;107;p11"/>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
        <p:nvSpPr>
          <p:cNvPr id="108" name="Google Shape;108;p11"/>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09" name="Google Shape;109;p11"/>
          <p:cNvPicPr preferRelativeResize="0"/>
          <p:nvPr/>
        </p:nvPicPr>
        <p:blipFill>
          <a:blip r:embed="rId4">
            <a:alphaModFix/>
          </a:blip>
          <a:stretch>
            <a:fillRect/>
          </a:stretch>
        </p:blipFill>
        <p:spPr>
          <a:xfrm>
            <a:off x="364114" y="229573"/>
            <a:ext cx="1141451" cy="23849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_08">
  <p:cSld name="CUSTOM_9_1_1_1">
    <p:bg>
      <p:bgPr>
        <a:solidFill>
          <a:schemeClr val="dk1"/>
        </a:solidFill>
        <a:effectLst/>
      </p:bgPr>
    </p:bg>
    <p:spTree>
      <p:nvGrpSpPr>
        <p:cNvPr id="1" name="Shape 119"/>
        <p:cNvGrpSpPr/>
        <p:nvPr/>
      </p:nvGrpSpPr>
      <p:grpSpPr>
        <a:xfrm>
          <a:off x="0" y="0"/>
          <a:ext cx="0" cy="0"/>
          <a:chOff x="0" y="0"/>
          <a:chExt cx="0" cy="0"/>
        </a:xfrm>
      </p:grpSpPr>
      <p:sp>
        <p:nvSpPr>
          <p:cNvPr id="120" name="Google Shape;120;p1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121" name="Google Shape;121;p13"/>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22" name="Google Shape;122;p13"/>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23" name="Google Shape;123;p13"/>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sp>
        <p:nvSpPr>
          <p:cNvPr id="124" name="Google Shape;124;p13"/>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25" name="Google Shape;125;p13"/>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26" name="Google Shape;126;p13"/>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27" name="Google Shape;127;p13"/>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419100" y="2613689"/>
            <a:ext cx="8305800" cy="93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500" b="1">
              <a:solidFill>
                <a:srgbClr val="FFFFFF"/>
              </a:solidFill>
              <a:latin typeface="Tahoma"/>
              <a:ea typeface="Tahoma"/>
              <a:cs typeface="Tahoma"/>
              <a:sym typeface="Tahoma"/>
            </a:endParaRPr>
          </a:p>
        </p:txBody>
      </p:sp>
      <p:sp>
        <p:nvSpPr>
          <p:cNvPr id="7" name="Google Shape;7;p1"/>
          <p:cNvSpPr txBox="1"/>
          <p:nvPr/>
        </p:nvSpPr>
        <p:spPr>
          <a:xfrm>
            <a:off x="419100" y="1249987"/>
            <a:ext cx="8305800" cy="114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000">
              <a:solidFill>
                <a:srgbClr val="212121"/>
              </a:solidFill>
              <a:latin typeface="Proxima Nova"/>
              <a:ea typeface="Proxima Nova"/>
              <a:cs typeface="Proxima Nova"/>
              <a:sym typeface="Proxima Nova"/>
            </a:endParaRPr>
          </a:p>
        </p:txBody>
      </p:sp>
      <p:sp>
        <p:nvSpPr>
          <p:cNvPr id="8" name="Google Shape;8;p1"/>
          <p:cNvSpPr txBox="1"/>
          <p:nvPr/>
        </p:nvSpPr>
        <p:spPr>
          <a:xfrm>
            <a:off x="8173371" y="279576"/>
            <a:ext cx="548700" cy="393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600">
                <a:solidFill>
                  <a:srgbClr val="212121"/>
                </a:solidFill>
                <a:latin typeface="Nunito Sans"/>
                <a:ea typeface="Nunito Sans"/>
                <a:cs typeface="Nunito Sans"/>
                <a:sym typeface="Nunito Sans"/>
              </a:rPr>
              <a:t>‹#›</a:t>
            </a:fld>
            <a:endParaRPr sz="600">
              <a:solidFill>
                <a:srgbClr val="212121"/>
              </a:solidFill>
              <a:latin typeface="Nunito Sans"/>
              <a:ea typeface="Nunito Sans"/>
              <a:cs typeface="Nunito Sans"/>
              <a:sym typeface="Nunito Sans"/>
            </a:endParaRPr>
          </a:p>
        </p:txBody>
      </p:sp>
      <p:sp>
        <p:nvSpPr>
          <p:cNvPr id="9" name="Google Shape;9;p1"/>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sz="600" i="0" u="none" strike="noStrike" cap="none">
              <a:solidFill>
                <a:schemeClr val="dk1"/>
              </a:solidFill>
              <a:latin typeface="Proxima Nova Extrabold"/>
              <a:ea typeface="Proxima Nova Extrabold"/>
              <a:cs typeface="Proxima Nova Extrabold"/>
              <a:sym typeface="Proxima Nova Extrabold"/>
            </a:endParaRPr>
          </a:p>
        </p:txBody>
      </p:sp>
      <p:sp>
        <p:nvSpPr>
          <p:cNvPr id="10" name="Google Shape;10;p1"/>
          <p:cNvSpPr/>
          <p:nvPr/>
        </p:nvSpPr>
        <p:spPr>
          <a:xfrm>
            <a:off x="0" y="279571"/>
            <a:ext cx="268605" cy="0"/>
          </a:xfrm>
          <a:custGeom>
            <a:avLst/>
            <a:gdLst/>
            <a:ahLst/>
            <a:cxnLst/>
            <a:rect l="l" t="t" r="r" b="b"/>
            <a:pathLst>
              <a:path w="457200" h="120000" extrusionOk="0">
                <a:moveTo>
                  <a:pt x="0" y="0"/>
                </a:moveTo>
                <a:lnTo>
                  <a:pt x="457200" y="0"/>
                </a:lnTo>
              </a:path>
            </a:pathLst>
          </a:custGeom>
          <a:noFill/>
          <a:ln w="1905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sp>
        <p:nvSpPr>
          <p:cNvPr id="11" name="Google Shape;11;p1"/>
          <p:cNvSpPr/>
          <p:nvPr/>
        </p:nvSpPr>
        <p:spPr>
          <a:xfrm>
            <a:off x="0" y="4864419"/>
            <a:ext cx="268605" cy="0"/>
          </a:xfrm>
          <a:custGeom>
            <a:avLst/>
            <a:gdLst/>
            <a:ahLst/>
            <a:cxnLst/>
            <a:rect l="l" t="t" r="r" b="b"/>
            <a:pathLst>
              <a:path w="457200" h="120000" extrusionOk="0">
                <a:moveTo>
                  <a:pt x="0" y="0"/>
                </a:moveTo>
                <a:lnTo>
                  <a:pt x="457200" y="0"/>
                </a:lnTo>
              </a:path>
            </a:pathLst>
          </a:custGeom>
          <a:noFill/>
          <a:ln w="1905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pic>
        <p:nvPicPr>
          <p:cNvPr id="12" name="Google Shape;12;p1"/>
          <p:cNvPicPr preferRelativeResize="0"/>
          <p:nvPr/>
        </p:nvPicPr>
        <p:blipFill>
          <a:blip r:embed="rId37">
            <a:alphaModFix/>
          </a:blip>
          <a:stretch>
            <a:fillRect/>
          </a:stretch>
        </p:blipFill>
        <p:spPr>
          <a:xfrm>
            <a:off x="7664829" y="4796325"/>
            <a:ext cx="1031497" cy="121500"/>
          </a:xfrm>
          <a:prstGeom prst="rect">
            <a:avLst/>
          </a:prstGeom>
          <a:noFill/>
          <a:ln>
            <a:noFill/>
          </a:ln>
        </p:spPr>
      </p:pic>
      <p:sp>
        <p:nvSpPr>
          <p:cNvPr id="13" name="Google Shape;13;p1"/>
          <p:cNvSpPr txBox="1">
            <a:spLocks noGrp="1"/>
          </p:cNvSpPr>
          <p:nvPr>
            <p:ph type="title"/>
          </p:nvPr>
        </p:nvSpPr>
        <p:spPr>
          <a:xfrm>
            <a:off x="419100" y="2613689"/>
            <a:ext cx="8305800" cy="932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800"/>
              <a:buFont typeface="Arial"/>
              <a:buNone/>
              <a:defRPr sz="25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419100" y="1249987"/>
            <a:ext cx="8305800" cy="11403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1pPr>
            <a:lvl2pPr marL="914400" marR="0" lvl="1"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2pPr>
            <a:lvl3pPr marL="1371600" marR="0" lvl="2"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3pPr>
            <a:lvl4pPr marL="1828800" marR="0" lvl="3"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4pPr>
            <a:lvl5pPr marL="2286000" marR="0" lvl="4"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5pPr>
            <a:lvl6pPr marL="2743200" marR="0" lvl="5"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6pPr>
            <a:lvl7pPr marL="3200400" marR="0" lvl="6"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7pPr>
            <a:lvl8pPr marL="3657600" marR="0" lvl="7"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8pPr>
            <a:lvl9pPr marL="4114800" marR="0" lvl="8"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9pPr>
          </a:lstStyle>
          <a:p>
            <a:endParaRPr/>
          </a:p>
        </p:txBody>
      </p:sp>
      <p:pic>
        <p:nvPicPr>
          <p:cNvPr id="15" name="Google Shape;15;p1"/>
          <p:cNvPicPr preferRelativeResize="0"/>
          <p:nvPr/>
        </p:nvPicPr>
        <p:blipFill>
          <a:blip r:embed="rId38">
            <a:alphaModFix/>
          </a:blip>
          <a:stretch>
            <a:fillRect/>
          </a:stretch>
        </p:blipFill>
        <p:spPr>
          <a:xfrm>
            <a:off x="-358500" y="0"/>
            <a:ext cx="95250" cy="5143500"/>
          </a:xfrm>
          <a:prstGeom prst="rect">
            <a:avLst/>
          </a:prstGeom>
          <a:noFill/>
          <a:ln>
            <a:noFill/>
          </a:ln>
        </p:spPr>
      </p:pic>
      <p:sp>
        <p:nvSpPr>
          <p:cNvPr id="16" name="Google Shape;16;p1"/>
          <p:cNvSpPr/>
          <p:nvPr/>
        </p:nvSpPr>
        <p:spPr>
          <a:xfrm>
            <a:off x="0" y="5103625"/>
            <a:ext cx="9144000" cy="39900"/>
          </a:xfrm>
          <a:prstGeom prst="rect">
            <a:avLst/>
          </a:prstGeom>
          <a:gradFill>
            <a:gsLst>
              <a:gs pos="0">
                <a:schemeClr val="accent2"/>
              </a:gs>
              <a:gs pos="52000">
                <a:schemeClr val="accent3"/>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9" r:id="rId9"/>
    <p:sldLayoutId id="2147483660" r:id="rId10"/>
    <p:sldLayoutId id="2147483661"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80" r:id="rId21"/>
    <p:sldLayoutId id="2147483683" r:id="rId22"/>
    <p:sldLayoutId id="2147483684"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2"/>
          <p:cNvSpPr/>
          <p:nvPr/>
        </p:nvSpPr>
        <p:spPr>
          <a:xfrm>
            <a:off x="0" y="-2700"/>
            <a:ext cx="9144000" cy="5146200"/>
          </a:xfrm>
          <a:prstGeom prst="rect">
            <a:avLst/>
          </a:prstGeom>
          <a:gradFill>
            <a:gsLst>
              <a:gs pos="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52"/>
          <p:cNvPicPr preferRelativeResize="0"/>
          <p:nvPr/>
        </p:nvPicPr>
        <p:blipFill rotWithShape="1">
          <a:blip r:embed="rId3">
            <a:alphaModFix/>
          </a:blip>
          <a:srcRect l="49995" t="18949" b="17759"/>
          <a:stretch/>
        </p:blipFill>
        <p:spPr>
          <a:xfrm>
            <a:off x="4572000" y="982375"/>
            <a:ext cx="4572475" cy="3255250"/>
          </a:xfrm>
          <a:prstGeom prst="rect">
            <a:avLst/>
          </a:prstGeom>
          <a:noFill/>
          <a:ln>
            <a:noFill/>
          </a:ln>
        </p:spPr>
      </p:pic>
      <p:pic>
        <p:nvPicPr>
          <p:cNvPr id="296" name="Google Shape;296;p52"/>
          <p:cNvPicPr preferRelativeResize="0"/>
          <p:nvPr/>
        </p:nvPicPr>
        <p:blipFill>
          <a:blip r:embed="rId4">
            <a:alphaModFix/>
          </a:blip>
          <a:stretch>
            <a:fillRect/>
          </a:stretch>
        </p:blipFill>
        <p:spPr>
          <a:xfrm>
            <a:off x="449700" y="277825"/>
            <a:ext cx="632150" cy="207100"/>
          </a:xfrm>
          <a:prstGeom prst="rect">
            <a:avLst/>
          </a:prstGeom>
          <a:noFill/>
          <a:ln>
            <a:noFill/>
          </a:ln>
        </p:spPr>
      </p:pic>
      <p:sp>
        <p:nvSpPr>
          <p:cNvPr id="297" name="Google Shape;297;p52"/>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sp>
        <p:nvSpPr>
          <p:cNvPr id="298" name="Google Shape;298;p52"/>
          <p:cNvSpPr txBox="1"/>
          <p:nvPr/>
        </p:nvSpPr>
        <p:spPr>
          <a:xfrm>
            <a:off x="449700" y="1105825"/>
            <a:ext cx="3608100" cy="3069600"/>
          </a:xfrm>
          <a:prstGeom prst="rect">
            <a:avLst/>
          </a:prstGeom>
          <a:noFill/>
          <a:ln>
            <a:noFill/>
          </a:ln>
        </p:spPr>
        <p:txBody>
          <a:bodyPr spcFirstLastPara="1" wrap="square" lIns="0" tIns="0" rIns="0" bIns="0" anchor="ctr" anchorCtr="0">
            <a:noAutofit/>
          </a:bodyPr>
          <a:lstStyle/>
          <a:p>
            <a:pPr lvl="0">
              <a:lnSpc>
                <a:spcPct val="90000"/>
              </a:lnSpc>
            </a:pPr>
            <a:r>
              <a:rPr lang="en" sz="3000">
                <a:solidFill>
                  <a:srgbClr val="FFFFFF"/>
                </a:solidFill>
                <a:latin typeface="Proxima Nova Extrabold"/>
                <a:sym typeface="Proxima Nova Extrabold"/>
              </a:rPr>
              <a:t>UX Assessment &amp; </a:t>
            </a:r>
            <a:r>
              <a:rPr lang="en-US" sz="3000">
                <a:solidFill>
                  <a:srgbClr val="FFFFFF"/>
                </a:solidFill>
                <a:latin typeface="Proxima Nova Extrabold"/>
              </a:rPr>
              <a:t>Recommendations Report</a:t>
            </a:r>
            <a:br>
              <a:rPr lang="en" sz="3000">
                <a:solidFill>
                  <a:srgbClr val="FFFFFF"/>
                </a:solidFill>
                <a:latin typeface="Proxima Nova Extrabold"/>
                <a:ea typeface="Proxima Nova Extrabold"/>
                <a:cs typeface="Proxima Nova Extrabold"/>
                <a:sym typeface="Proxima Nova Extrabold"/>
              </a:rPr>
            </a:br>
            <a:br>
              <a:rPr lang="en" sz="3000">
                <a:solidFill>
                  <a:srgbClr val="FFFFFF"/>
                </a:solidFill>
                <a:latin typeface="Proxima Nova"/>
                <a:ea typeface="Proxima Nova"/>
                <a:cs typeface="Proxima Nova"/>
                <a:sym typeface="Proxima Nova"/>
              </a:rPr>
            </a:br>
            <a:r>
              <a:rPr lang="en" sz="3000">
                <a:solidFill>
                  <a:srgbClr val="FFFFFF"/>
                </a:solidFill>
                <a:latin typeface="Proxima Nova"/>
                <a:ea typeface="Proxima Nova"/>
                <a:cs typeface="Proxima Nova"/>
                <a:sym typeface="Proxima Nova"/>
              </a:rPr>
              <a:t>Northwell Health</a:t>
            </a:r>
          </a:p>
        </p:txBody>
      </p:sp>
    </p:spTree>
    <p:extLst>
      <p:ext uri="{BB962C8B-B14F-4D97-AF65-F5344CB8AC3E}">
        <p14:creationId xmlns:p14="http://schemas.microsoft.com/office/powerpoint/2010/main" val="4236742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website&#10;&#10;Description automatically generated">
            <a:extLst>
              <a:ext uri="{FF2B5EF4-FFF2-40B4-BE49-F238E27FC236}">
                <a16:creationId xmlns:a16="http://schemas.microsoft.com/office/drawing/2014/main" id="{A950C345-557C-D045-AC6F-C12F3C3C7301}"/>
              </a:ext>
            </a:extLst>
          </p:cNvPr>
          <p:cNvPicPr>
            <a:picLocks noChangeAspect="1"/>
          </p:cNvPicPr>
          <p:nvPr/>
        </p:nvPicPr>
        <p:blipFill>
          <a:blip r:embed="rId2"/>
          <a:stretch>
            <a:fillRect/>
          </a:stretch>
        </p:blipFill>
        <p:spPr>
          <a:xfrm>
            <a:off x="3036683" y="1046260"/>
            <a:ext cx="5898884" cy="3459449"/>
          </a:xfrm>
          <a:prstGeom prst="rect">
            <a:avLst/>
          </a:prstGeom>
        </p:spPr>
      </p:pic>
      <p:sp>
        <p:nvSpPr>
          <p:cNvPr id="5" name="Title 4">
            <a:extLst>
              <a:ext uri="{FF2B5EF4-FFF2-40B4-BE49-F238E27FC236}">
                <a16:creationId xmlns:a16="http://schemas.microsoft.com/office/drawing/2014/main" id="{04DCC312-3180-A941-9EE1-4F09C765F72D}"/>
              </a:ext>
            </a:extLst>
          </p:cNvPr>
          <p:cNvSpPr>
            <a:spLocks noGrp="1"/>
          </p:cNvSpPr>
          <p:nvPr>
            <p:ph type="title"/>
          </p:nvPr>
        </p:nvSpPr>
        <p:spPr/>
        <p:txBody>
          <a:bodyPr/>
          <a:lstStyle/>
          <a:p>
            <a:r>
              <a:rPr lang="en-US">
                <a:solidFill>
                  <a:schemeClr val="tx1"/>
                </a:solidFill>
              </a:rPr>
              <a:t>CONCEPT</a:t>
            </a:r>
          </a:p>
        </p:txBody>
      </p:sp>
      <p:sp>
        <p:nvSpPr>
          <p:cNvPr id="9" name="Rectangle 8">
            <a:extLst>
              <a:ext uri="{FF2B5EF4-FFF2-40B4-BE49-F238E27FC236}">
                <a16:creationId xmlns:a16="http://schemas.microsoft.com/office/drawing/2014/main" id="{AB5FA659-A7BC-6349-8553-071869302C5B}"/>
              </a:ext>
            </a:extLst>
          </p:cNvPr>
          <p:cNvSpPr/>
          <p:nvPr/>
        </p:nvSpPr>
        <p:spPr>
          <a:xfrm>
            <a:off x="419101" y="972521"/>
            <a:ext cx="2349037" cy="1754326"/>
          </a:xfrm>
          <a:prstGeom prst="rect">
            <a:avLst/>
          </a:prstGeom>
        </p:spPr>
        <p:txBody>
          <a:bodyPr wrap="square">
            <a:spAutoFit/>
          </a:bodyPr>
          <a:lstStyle/>
          <a:p>
            <a:pPr marL="228600" indent="-228600">
              <a:buFont typeface="+mj-lt"/>
              <a:buAutoNum type="arabicPeriod" startAt="9"/>
            </a:pPr>
            <a:r>
              <a:rPr lang="en-US" sz="900" b="1">
                <a:solidFill>
                  <a:schemeClr val="accent3"/>
                </a:solidFill>
                <a:latin typeface="Proxima Nova" panose="02000506030000020004" pitchFamily="2" charset="0"/>
              </a:rPr>
              <a:t>Give Me A Birds-Eye View</a:t>
            </a:r>
            <a:br>
              <a:rPr lang="en-US" sz="900">
                <a:latin typeface="Proxima Nova" panose="02000506030000020004" pitchFamily="2" charset="0"/>
              </a:rPr>
            </a:br>
            <a:r>
              <a:rPr lang="en-US" sz="900">
                <a:latin typeface="Proxima Nova" panose="02000506030000020004" pitchFamily="2" charset="0"/>
              </a:rPr>
              <a:t>Provide a clear and easy way for administrators to see important data at-a-glance.</a:t>
            </a:r>
          </a:p>
          <a:p>
            <a:pPr marL="228600" indent="-228600">
              <a:buFont typeface="+mj-lt"/>
              <a:buAutoNum type="arabicPeriod" startAt="9"/>
            </a:pPr>
            <a:endParaRPr lang="en-US" sz="900">
              <a:latin typeface="Proxima Nova" panose="02000506030000020004" pitchFamily="2" charset="0"/>
            </a:endParaRPr>
          </a:p>
          <a:p>
            <a:pPr marL="228600" indent="-228600">
              <a:buFont typeface="+mj-lt"/>
              <a:buAutoNum type="arabicPeriod" startAt="9"/>
            </a:pPr>
            <a:r>
              <a:rPr lang="en-US" sz="900" b="1">
                <a:solidFill>
                  <a:schemeClr val="accent3"/>
                </a:solidFill>
                <a:latin typeface="Proxima Nova" panose="02000506030000020004" pitchFamily="2" charset="0"/>
              </a:rPr>
              <a:t>Focus My Attention</a:t>
            </a:r>
            <a:br>
              <a:rPr lang="en-US" sz="900">
                <a:latin typeface="Proxima Nova" panose="02000506030000020004" pitchFamily="2" charset="0"/>
              </a:rPr>
            </a:br>
            <a:r>
              <a:rPr lang="en-US" sz="900">
                <a:latin typeface="Proxima Nova" panose="02000506030000020004" pitchFamily="2" charset="0"/>
              </a:rPr>
              <a:t>Use emphasis of color, contrast, and opacity to let important data stand out while less important information fades into the background.</a:t>
            </a:r>
          </a:p>
          <a:p>
            <a:pPr marL="228600" indent="-228600">
              <a:buFont typeface="+mj-lt"/>
              <a:buAutoNum type="arabicPeriod" startAt="9"/>
            </a:pPr>
            <a:endParaRPr lang="en-US" sz="900">
              <a:latin typeface="Proxima Nova" panose="02000506030000020004" pitchFamily="2" charset="0"/>
            </a:endParaRPr>
          </a:p>
          <a:p>
            <a:pPr marL="228600" indent="-228600">
              <a:buFont typeface="+mj-lt"/>
              <a:buAutoNum type="arabicPeriod" startAt="9"/>
            </a:pPr>
            <a:endParaRPr lang="en-US" sz="900">
              <a:latin typeface="Proxima Nova" panose="02000506030000020004" pitchFamily="2" charset="0"/>
            </a:endParaRPr>
          </a:p>
        </p:txBody>
      </p:sp>
      <p:sp>
        <p:nvSpPr>
          <p:cNvPr id="11" name="Subtitle 10">
            <a:extLst>
              <a:ext uri="{FF2B5EF4-FFF2-40B4-BE49-F238E27FC236}">
                <a16:creationId xmlns:a16="http://schemas.microsoft.com/office/drawing/2014/main" id="{DE50135B-646D-EB46-8580-DB7258C89BAE}"/>
              </a:ext>
            </a:extLst>
          </p:cNvPr>
          <p:cNvSpPr>
            <a:spLocks noGrp="1"/>
          </p:cNvSpPr>
          <p:nvPr>
            <p:ph type="subTitle" idx="1"/>
          </p:nvPr>
        </p:nvSpPr>
        <p:spPr/>
        <p:txBody>
          <a:bodyPr/>
          <a:lstStyle/>
          <a:p>
            <a:r>
              <a:rPr lang="en-US"/>
              <a:t>Ideation &amp; Recommendations</a:t>
            </a:r>
          </a:p>
        </p:txBody>
      </p:sp>
      <p:sp>
        <p:nvSpPr>
          <p:cNvPr id="13" name="Oval 12">
            <a:extLst>
              <a:ext uri="{FF2B5EF4-FFF2-40B4-BE49-F238E27FC236}">
                <a16:creationId xmlns:a16="http://schemas.microsoft.com/office/drawing/2014/main" id="{51CAD01E-1EF3-D84E-B379-819B290E1F38}"/>
              </a:ext>
            </a:extLst>
          </p:cNvPr>
          <p:cNvSpPr/>
          <p:nvPr/>
        </p:nvSpPr>
        <p:spPr>
          <a:xfrm>
            <a:off x="4281559" y="2106806"/>
            <a:ext cx="378939" cy="3789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Proxima Nova" panose="02000506030000020004" pitchFamily="2" charset="0"/>
              </a:rPr>
              <a:t>10</a:t>
            </a:r>
          </a:p>
        </p:txBody>
      </p:sp>
      <p:sp>
        <p:nvSpPr>
          <p:cNvPr id="14" name="Oval 13">
            <a:extLst>
              <a:ext uri="{FF2B5EF4-FFF2-40B4-BE49-F238E27FC236}">
                <a16:creationId xmlns:a16="http://schemas.microsoft.com/office/drawing/2014/main" id="{23616EF1-BD4E-AC40-BE74-F47488BD322E}"/>
              </a:ext>
            </a:extLst>
          </p:cNvPr>
          <p:cNvSpPr/>
          <p:nvPr/>
        </p:nvSpPr>
        <p:spPr>
          <a:xfrm>
            <a:off x="5602493" y="1275339"/>
            <a:ext cx="378939" cy="3789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Proxima Nova" panose="02000506030000020004" pitchFamily="2" charset="0"/>
              </a:rPr>
              <a:t>9</a:t>
            </a:r>
          </a:p>
        </p:txBody>
      </p:sp>
    </p:spTree>
    <p:extLst>
      <p:ext uri="{BB962C8B-B14F-4D97-AF65-F5344CB8AC3E}">
        <p14:creationId xmlns:p14="http://schemas.microsoft.com/office/powerpoint/2010/main" val="994523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731F-2FAB-1D42-A421-1896FEEFF3BE}"/>
              </a:ext>
            </a:extLst>
          </p:cNvPr>
          <p:cNvSpPr>
            <a:spLocks noGrp="1"/>
          </p:cNvSpPr>
          <p:nvPr>
            <p:ph type="title"/>
          </p:nvPr>
        </p:nvSpPr>
        <p:spPr>
          <a:xfrm>
            <a:off x="309150" y="982375"/>
            <a:ext cx="4250700" cy="3255300"/>
          </a:xfrm>
        </p:spPr>
        <p:txBody>
          <a:bodyPr wrap="square" anchor="ctr">
            <a:normAutofit/>
          </a:bodyPr>
          <a:lstStyle/>
          <a:p>
            <a:r>
              <a:rPr lang="en-US"/>
              <a:t>Design Considerations</a:t>
            </a:r>
          </a:p>
        </p:txBody>
      </p:sp>
    </p:spTree>
    <p:extLst>
      <p:ext uri="{BB962C8B-B14F-4D97-AF65-F5344CB8AC3E}">
        <p14:creationId xmlns:p14="http://schemas.microsoft.com/office/powerpoint/2010/main" val="1564996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a:spLocks noGrp="1"/>
          </p:cNvSpPr>
          <p:nvPr>
            <p:ph type="body" idx="1"/>
          </p:nvPr>
        </p:nvSpPr>
        <p:spPr>
          <a:prstGeom prst="rect">
            <a:avLst/>
          </a:prstGeom>
        </p:spPr>
        <p:txBody>
          <a:bodyPr spcFirstLastPara="1" wrap="square" lIns="0" tIns="0" rIns="0" bIns="0" anchor="t" anchorCtr="0">
            <a:noAutofit/>
          </a:bodyPr>
          <a:lstStyle/>
          <a:p>
            <a:pPr marL="152400" indent="0">
              <a:buNone/>
            </a:pPr>
            <a:r>
              <a:rPr lang="en-US" sz="1050" b="1">
                <a:solidFill>
                  <a:schemeClr val="accent3"/>
                </a:solidFill>
              </a:rPr>
              <a:t>You Are Not The User </a:t>
            </a:r>
            <a:br>
              <a:rPr lang="en-US" sz="900" b="1"/>
            </a:br>
            <a:r>
              <a:rPr lang="en-US" sz="900"/>
              <a:t>Clients have different goals and motivations than product teams and  employees. Even if you are a former user, practitioner or have worked in the domain for 20 years. Avoid thinking you can predict user behavior, pain or unmet needs without engaging in a continuous cycle of research, testing, validation, and confirmation. Let the data drive product definition and features. </a:t>
            </a:r>
          </a:p>
          <a:p>
            <a:pPr marL="152400" indent="0">
              <a:buNone/>
            </a:pPr>
            <a:br>
              <a:rPr lang="en-US" sz="900" b="1">
                <a:solidFill>
                  <a:schemeClr val="accent3"/>
                </a:solidFill>
              </a:rPr>
            </a:br>
            <a:r>
              <a:rPr lang="en-US" sz="1050" b="1">
                <a:solidFill>
                  <a:schemeClr val="accent3"/>
                </a:solidFill>
              </a:rPr>
              <a:t>Know Your User</a:t>
            </a:r>
            <a:br>
              <a:rPr lang="en-US" sz="900" b="1"/>
            </a:br>
            <a:r>
              <a:rPr lang="en-US" sz="900"/>
              <a:t>There are several widely-practiced research techniques such as client interviews, subject- matter expert interviews, usage data analysis, and contextual inquiry that can be used to help you form an objective, unbiased model of your customers' needs. </a:t>
            </a:r>
          </a:p>
          <a:p>
            <a:pPr marL="152400" indent="0">
              <a:buNone/>
            </a:pPr>
            <a:br>
              <a:rPr lang="en-US" sz="900" b="1">
                <a:solidFill>
                  <a:schemeClr val="accent3"/>
                </a:solidFill>
              </a:rPr>
            </a:br>
            <a:r>
              <a:rPr lang="en-US" sz="1050" b="1">
                <a:solidFill>
                  <a:schemeClr val="accent3"/>
                </a:solidFill>
              </a:rPr>
              <a:t>The User Is Not The Designer</a:t>
            </a:r>
            <a:br>
              <a:rPr lang="en-US" sz="900" b="1">
                <a:solidFill>
                  <a:schemeClr val="accent3"/>
                </a:solidFill>
              </a:rPr>
            </a:br>
            <a:r>
              <a:rPr lang="en-US" sz="900"/>
              <a:t>Avoid confusing listening to customers with taking instructions from them. Customers often cannot tell you what they want. Research and real-world examples prove that it is hard enough for users to predict their own future behavior, much less what the rest of your clients need. It is the job of designers and product owners to use appropriate methods (such as research and discovery) to elicit feedback, interpret it, and let it inform feature design.</a:t>
            </a:r>
          </a:p>
          <a:p>
            <a:pPr marL="152400" indent="0">
              <a:buNone/>
            </a:pPr>
            <a:endParaRPr lang="en-US" sz="900"/>
          </a:p>
          <a:p>
            <a:pPr marL="152400" indent="0">
              <a:buNone/>
            </a:pPr>
            <a:endParaRPr lang="en-US" sz="900"/>
          </a:p>
          <a:p>
            <a:pPr marL="0" indent="0">
              <a:buSzPts val="1100"/>
              <a:buNone/>
            </a:pPr>
            <a:endParaRPr sz="900"/>
          </a:p>
          <a:p>
            <a:pPr marL="0" indent="0">
              <a:buNone/>
            </a:pPr>
            <a:endParaRPr sz="900"/>
          </a:p>
        </p:txBody>
      </p:sp>
      <p:sp>
        <p:nvSpPr>
          <p:cNvPr id="315" name="Google Shape;315;p43"/>
          <p:cNvSpPr txBox="1">
            <a:spLocks noGrp="1"/>
          </p:cNvSpPr>
          <p:nvPr>
            <p:ph type="title"/>
          </p:nvPr>
        </p:nvSpPr>
        <p:spPr>
          <a:prstGeom prst="rect">
            <a:avLst/>
          </a:prstGeom>
        </p:spPr>
        <p:txBody>
          <a:bodyPr spcFirstLastPara="1" wrap="square" lIns="0" tIns="91425" rIns="91425" bIns="91425" anchor="ctr" anchorCtr="0">
            <a:noAutofit/>
          </a:bodyPr>
          <a:lstStyle/>
          <a:p>
            <a:pPr lvl="0"/>
            <a:r>
              <a:rPr lang="en-US" b="0"/>
              <a:t>GENERAL DESIGN PRINCIPLES</a:t>
            </a:r>
            <a:endParaRPr/>
          </a:p>
        </p:txBody>
      </p:sp>
      <p:sp>
        <p:nvSpPr>
          <p:cNvPr id="316" name="Google Shape;316;p43"/>
          <p:cNvSpPr txBox="1">
            <a:spLocks noGrp="1"/>
          </p:cNvSpPr>
          <p:nvPr>
            <p:ph type="subTitle" idx="2"/>
          </p:nvPr>
        </p:nvSpPr>
        <p:spPr>
          <a:prstGeom prst="rect">
            <a:avLst/>
          </a:prstGeom>
        </p:spPr>
        <p:txBody>
          <a:bodyPr spcFirstLastPara="1" wrap="square" lIns="0" tIns="0" rIns="0" bIns="0" anchor="ctr" anchorCtr="0">
            <a:noAutofit/>
          </a:bodyPr>
          <a:lstStyle/>
          <a:p>
            <a:pPr marL="1230313" indent="-1230313"/>
            <a:r>
              <a:rPr lang="en-US"/>
              <a:t>Fundamental usability design principles for RAD product teams</a:t>
            </a:r>
          </a:p>
        </p:txBody>
      </p:sp>
      <p:sp>
        <p:nvSpPr>
          <p:cNvPr id="313" name="Google Shape;313;p43"/>
          <p:cNvSpPr txBox="1">
            <a:spLocks noGrp="1"/>
          </p:cNvSpPr>
          <p:nvPr>
            <p:ph type="body" idx="3"/>
          </p:nvPr>
        </p:nvSpPr>
        <p:spPr>
          <a:prstGeom prst="rect">
            <a:avLst/>
          </a:prstGeom>
        </p:spPr>
        <p:txBody>
          <a:bodyPr spcFirstLastPara="1" wrap="square" lIns="0" tIns="0" rIns="0" bIns="0" anchor="t" anchorCtr="0">
            <a:noAutofit/>
          </a:bodyPr>
          <a:lstStyle/>
          <a:p>
            <a:pPr marL="152400" indent="0"/>
            <a:r>
              <a:rPr lang="en-US" sz="1050" b="1">
                <a:solidFill>
                  <a:schemeClr val="accent3"/>
                </a:solidFill>
              </a:rPr>
              <a:t>Design Answers, Not Tools </a:t>
            </a:r>
            <a:br>
              <a:rPr lang="en-US" sz="900" b="1"/>
            </a:br>
            <a:r>
              <a:rPr lang="en-US" sz="900"/>
              <a:t>The primary goal of RAD is to inform, guide and provide immediate answers in critical healthcare scenarios. In most cases, product teams should aim to provide the right answers immediately. Understand the needs of different types of users and personalize the experience for them. </a:t>
            </a:r>
          </a:p>
          <a:p>
            <a:pPr marL="152400" indent="0"/>
            <a:br>
              <a:rPr lang="en-US" sz="1050" b="1">
                <a:solidFill>
                  <a:schemeClr val="accent3"/>
                </a:solidFill>
              </a:rPr>
            </a:br>
            <a:r>
              <a:rPr lang="en-US" sz="1050" b="1">
                <a:solidFill>
                  <a:schemeClr val="accent3"/>
                </a:solidFill>
              </a:rPr>
              <a:t>Define A Feature's Purpose Narrowly</a:t>
            </a:r>
            <a:br>
              <a:rPr lang="en-US" sz="900" b="1"/>
            </a:br>
            <a:r>
              <a:rPr lang="en-US" sz="900"/>
              <a:t>Product teams should scope features narrowly and explicitly. Avoid broadly-defined purposes such as, "My feature should inform the user what's happening in the ER."</a:t>
            </a:r>
          </a:p>
          <a:p>
            <a:pPr marL="152400" indent="0"/>
            <a:br>
              <a:rPr lang="en-US" sz="1050" b="1">
                <a:solidFill>
                  <a:schemeClr val="accent3"/>
                </a:solidFill>
              </a:rPr>
            </a:br>
            <a:r>
              <a:rPr lang="en-US" sz="1050" b="1">
                <a:solidFill>
                  <a:schemeClr val="accent3"/>
                </a:solidFill>
              </a:rPr>
              <a:t>Practice Consistency</a:t>
            </a:r>
            <a:br>
              <a:rPr lang="en-US" sz="900" b="1">
                <a:solidFill>
                  <a:schemeClr val="accent3"/>
                </a:solidFill>
              </a:rPr>
            </a:br>
            <a:r>
              <a:rPr lang="en-US" sz="900"/>
              <a:t>Consistency across RAD features is critical. Users should be able to quickly understand how the system works and apply that understanding across the breadth of the product. To ensure consistency, adhere to established design patterns and leverage a common design system and avoid tackling previously solved problems.</a:t>
            </a:r>
          </a:p>
          <a:p>
            <a:pPr marL="152400" indent="0"/>
            <a:br>
              <a:rPr lang="en-US" sz="1050" b="1">
                <a:solidFill>
                  <a:schemeClr val="accent3"/>
                </a:solidFill>
              </a:rPr>
            </a:br>
            <a:r>
              <a:rPr lang="en-US" sz="1050" b="1">
                <a:solidFill>
                  <a:schemeClr val="accent3"/>
                </a:solidFill>
              </a:rPr>
              <a:t>Make Screens Predictable</a:t>
            </a:r>
            <a:br>
              <a:rPr lang="en-US" sz="900" b="1">
                <a:solidFill>
                  <a:schemeClr val="accent3"/>
                </a:solidFill>
              </a:rPr>
            </a:br>
            <a:r>
              <a:rPr lang="en-US" sz="900"/>
              <a:t>A feature should be so easy to use, it requires minimal user documentation. Well designed features "feeds" user actions so they feel they know where they came from and where are going. A well-designed feature also acknowledges user actions via feedback where appropriate and uses embedded help strategies to provide clarification and guidance when and where needed.</a:t>
            </a:r>
          </a:p>
          <a:p>
            <a:pPr marL="0" indent="0">
              <a:buSzPts val="1100"/>
            </a:pPr>
            <a:endParaRPr lang="en-US" sz="900"/>
          </a:p>
          <a:p>
            <a:pPr marL="0" indent="0"/>
            <a:endParaRPr lang="en-US" sz="900"/>
          </a:p>
        </p:txBody>
      </p:sp>
    </p:spTree>
    <p:extLst>
      <p:ext uri="{BB962C8B-B14F-4D97-AF65-F5344CB8AC3E}">
        <p14:creationId xmlns:p14="http://schemas.microsoft.com/office/powerpoint/2010/main" val="1018049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a:spLocks noGrp="1"/>
          </p:cNvSpPr>
          <p:nvPr>
            <p:ph type="body" idx="1"/>
          </p:nvPr>
        </p:nvSpPr>
        <p:spPr>
          <a:prstGeom prst="rect">
            <a:avLst/>
          </a:prstGeom>
        </p:spPr>
        <p:txBody>
          <a:bodyPr spcFirstLastPara="1" wrap="square" lIns="0" tIns="0" rIns="0" bIns="0" anchor="t" anchorCtr="0">
            <a:noAutofit/>
          </a:bodyPr>
          <a:lstStyle/>
          <a:p>
            <a:pPr marL="152400" indent="0">
              <a:buNone/>
            </a:pPr>
            <a:r>
              <a:rPr lang="en-US" sz="1050" b="1">
                <a:solidFill>
                  <a:schemeClr val="accent3"/>
                </a:solidFill>
              </a:rPr>
              <a:t>Choose Good Defaults</a:t>
            </a:r>
            <a:br>
              <a:rPr lang="en-US" sz="1050" b="1">
                <a:solidFill>
                  <a:schemeClr val="accent3"/>
                </a:solidFill>
              </a:rPr>
            </a:br>
            <a:r>
              <a:rPr lang="en-US" sz="900"/>
              <a:t>Don't force users to make unnecessary, obvious, or tedious choices. Provide optimal defaults whenever possible so the initial barrier to entry is low. Allow users can change the defaults if needed. </a:t>
            </a:r>
            <a:r>
              <a:rPr lang="en-US" sz="900" i="1"/>
              <a:t>For example, the initial view of an intelligent list should organize patients based on priority or imaging type based on various factors such as time in ER, acuity factor, urgency, etc. to “manage the user in the moment”.</a:t>
            </a:r>
            <a:br>
              <a:rPr lang="en-US" sz="900" i="1"/>
            </a:br>
            <a:br>
              <a:rPr lang="en-US" sz="1050" b="1">
                <a:solidFill>
                  <a:schemeClr val="accent3"/>
                </a:solidFill>
              </a:rPr>
            </a:br>
            <a:r>
              <a:rPr lang="en-US" sz="1050" b="1">
                <a:solidFill>
                  <a:schemeClr val="accent3"/>
                </a:solidFill>
              </a:rPr>
              <a:t>Test Multiple Concepts/Features Early And Often </a:t>
            </a:r>
            <a:br>
              <a:rPr lang="en-US" sz="1050" b="1">
                <a:solidFill>
                  <a:schemeClr val="accent3"/>
                </a:solidFill>
              </a:rPr>
            </a:br>
            <a:r>
              <a:rPr lang="en-US" sz="900"/>
              <a:t>Develop concept options and elicit customer feedback early in the process. Visualize and explore alternate approaches to solving your problems to help solidify ideas and gather useful feedback from stakeholders and users alike.</a:t>
            </a:r>
            <a:br>
              <a:rPr lang="en-US" sz="900"/>
            </a:br>
            <a:endParaRPr lang="en-US" sz="900"/>
          </a:p>
          <a:p>
            <a:pPr marL="152400" indent="0">
              <a:buNone/>
            </a:pPr>
            <a:r>
              <a:rPr lang="en-US" sz="1050" b="1">
                <a:solidFill>
                  <a:schemeClr val="accent3"/>
                </a:solidFill>
              </a:rPr>
              <a:t>Prioritize the Majority (80/20 Rule)</a:t>
            </a:r>
            <a:br>
              <a:rPr lang="en-US" sz="1050" b="1">
                <a:solidFill>
                  <a:schemeClr val="accent3"/>
                </a:solidFill>
              </a:rPr>
            </a:br>
            <a:r>
              <a:rPr lang="en-US" sz="900"/>
              <a:t>While is may be tempting to attempt to address all the needs discovered during your research. Resist that urge. "Long tails" of features are very costly to address, both in terms of added complexity and resources. Start with a simple solution that covers 80% of use cases. Design and build a system so product teams can easily iterate, and update based on new business goals and user needs. </a:t>
            </a:r>
          </a:p>
          <a:p>
            <a:pPr marL="152400" indent="0">
              <a:buNone/>
            </a:pPr>
            <a:endParaRPr lang="en-US" sz="900"/>
          </a:p>
          <a:p>
            <a:pPr marL="0" indent="0">
              <a:buSzPts val="1100"/>
              <a:buNone/>
            </a:pPr>
            <a:endParaRPr sz="900"/>
          </a:p>
          <a:p>
            <a:pPr marL="0" indent="0">
              <a:buNone/>
            </a:pPr>
            <a:endParaRPr sz="900"/>
          </a:p>
        </p:txBody>
      </p:sp>
      <p:sp>
        <p:nvSpPr>
          <p:cNvPr id="315" name="Google Shape;315;p43"/>
          <p:cNvSpPr txBox="1">
            <a:spLocks noGrp="1"/>
          </p:cNvSpPr>
          <p:nvPr>
            <p:ph type="title"/>
          </p:nvPr>
        </p:nvSpPr>
        <p:spPr>
          <a:prstGeom prst="rect">
            <a:avLst/>
          </a:prstGeom>
        </p:spPr>
        <p:txBody>
          <a:bodyPr spcFirstLastPara="1" wrap="square" lIns="0" tIns="91425" rIns="91425" bIns="91425" anchor="ctr" anchorCtr="0">
            <a:noAutofit/>
          </a:bodyPr>
          <a:lstStyle/>
          <a:p>
            <a:pPr lvl="0"/>
            <a:r>
              <a:rPr lang="en-US" b="0"/>
              <a:t>GENERAL DESIGN PRINCIPLES (continued)</a:t>
            </a:r>
            <a:endParaRPr/>
          </a:p>
        </p:txBody>
      </p:sp>
      <p:sp>
        <p:nvSpPr>
          <p:cNvPr id="316" name="Google Shape;316;p43"/>
          <p:cNvSpPr txBox="1">
            <a:spLocks noGrp="1"/>
          </p:cNvSpPr>
          <p:nvPr>
            <p:ph type="subTitle" idx="2"/>
          </p:nvPr>
        </p:nvSpPr>
        <p:spPr>
          <a:prstGeom prst="rect">
            <a:avLst/>
          </a:prstGeom>
        </p:spPr>
        <p:txBody>
          <a:bodyPr spcFirstLastPara="1" wrap="square" lIns="0" tIns="0" rIns="0" bIns="0" anchor="ctr" anchorCtr="0">
            <a:noAutofit/>
          </a:bodyPr>
          <a:lstStyle/>
          <a:p>
            <a:pPr marL="1230313" indent="-1230313"/>
            <a:r>
              <a:rPr lang="en-US"/>
              <a:t>Fundamental usability design principles for RAD product teams</a:t>
            </a:r>
          </a:p>
        </p:txBody>
      </p:sp>
      <p:sp>
        <p:nvSpPr>
          <p:cNvPr id="313" name="Google Shape;313;p43"/>
          <p:cNvSpPr txBox="1">
            <a:spLocks noGrp="1"/>
          </p:cNvSpPr>
          <p:nvPr>
            <p:ph type="body" idx="3"/>
          </p:nvPr>
        </p:nvSpPr>
        <p:spPr>
          <a:prstGeom prst="rect">
            <a:avLst/>
          </a:prstGeom>
        </p:spPr>
        <p:txBody>
          <a:bodyPr spcFirstLastPara="1" wrap="square" lIns="0" tIns="0" rIns="0" bIns="0" anchor="t" anchorCtr="0">
            <a:noAutofit/>
          </a:bodyPr>
          <a:lstStyle/>
          <a:p>
            <a:pPr marL="152400" indent="0"/>
            <a:r>
              <a:rPr lang="en-US" sz="1050" b="1">
                <a:solidFill>
                  <a:schemeClr val="accent3"/>
                </a:solidFill>
              </a:rPr>
              <a:t>Lead With Key Data</a:t>
            </a:r>
            <a:br>
              <a:rPr lang="en-US" sz="1050" b="1">
                <a:solidFill>
                  <a:schemeClr val="accent3"/>
                </a:solidFill>
              </a:rPr>
            </a:br>
            <a:r>
              <a:rPr lang="en-US" sz="900"/>
              <a:t>Users love dashboards that cut through visual noise and communicate confidence and decisiveness by leading with key data points to help the user see what’s important in an instant. A dashboard should always save the user time.</a:t>
            </a:r>
          </a:p>
          <a:p>
            <a:pPr marL="152400" indent="0"/>
            <a:r>
              <a:rPr lang="en-US" sz="1050" b="1">
                <a:solidFill>
                  <a:schemeClr val="accent3"/>
                </a:solidFill>
              </a:rPr>
              <a:t>Use Color and Icons Sparingly and With Intent</a:t>
            </a:r>
            <a:br>
              <a:rPr lang="en-US" sz="900" b="1"/>
            </a:br>
            <a:r>
              <a:rPr lang="en-US" sz="900"/>
              <a:t>Too many color choices can be overwhelming and can cause more confusion than clarity. Icons are useful if paired with text labels. Never use an icon where a word or phrase would suffice.</a:t>
            </a:r>
          </a:p>
          <a:p>
            <a:pPr marL="152400" indent="0"/>
            <a:r>
              <a:rPr lang="en-US" sz="1050" b="1">
                <a:solidFill>
                  <a:schemeClr val="accent3"/>
                </a:solidFill>
              </a:rPr>
              <a:t>Use Motion and Functional Animation </a:t>
            </a:r>
            <a:br>
              <a:rPr lang="en-US" sz="900" b="1"/>
            </a:br>
            <a:r>
              <a:rPr lang="en-US" sz="900"/>
              <a:t>Animation is no longer just for delight; it is one of the most important tools for successful interaction. Functional animation is a subtle animation embedded in the UI design as a part of the functionality of that design. It reinforces the design and has very clear and logical purposes including:</a:t>
            </a:r>
          </a:p>
          <a:p>
            <a:pPr marL="323850" indent="-171450">
              <a:buFont typeface="Arial" panose="020B0604020202020204" pitchFamily="34" charset="0"/>
              <a:buChar char="•"/>
            </a:pPr>
            <a:r>
              <a:rPr lang="en-US" sz="900"/>
              <a:t>Reduce cognitive load</a:t>
            </a:r>
          </a:p>
          <a:p>
            <a:pPr marL="323850" indent="-171450">
              <a:buFont typeface="Arial" panose="020B0604020202020204" pitchFamily="34" charset="0"/>
              <a:buChar char="•"/>
            </a:pPr>
            <a:r>
              <a:rPr lang="en-US" sz="900"/>
              <a:t>Prevent change blindness</a:t>
            </a:r>
          </a:p>
          <a:p>
            <a:pPr marL="323850" indent="-171450">
              <a:buFont typeface="Arial" panose="020B0604020202020204" pitchFamily="34" charset="0"/>
              <a:buChar char="•"/>
            </a:pPr>
            <a:r>
              <a:rPr lang="en-US" sz="900"/>
              <a:t>Establish better recall in spatial relationships</a:t>
            </a:r>
          </a:p>
          <a:p>
            <a:pPr marL="152400" indent="0"/>
            <a:r>
              <a:rPr lang="en-US" sz="900"/>
              <a:t>Animation can help bring user interfaces to life by considering expectation, continuity, narrative and relationship. In a human-centered design approach, where the user is the prime focus, a user interface needs to be intuitive, responsive, and human. Functional animation can help you achieve these goals.</a:t>
            </a:r>
          </a:p>
          <a:p>
            <a:pPr marL="152400" indent="0"/>
            <a:endParaRPr lang="en-US" sz="900"/>
          </a:p>
          <a:p>
            <a:pPr marL="152400" indent="0"/>
            <a:endParaRPr lang="en-US" sz="900"/>
          </a:p>
        </p:txBody>
      </p:sp>
    </p:spTree>
    <p:extLst>
      <p:ext uri="{BB962C8B-B14F-4D97-AF65-F5344CB8AC3E}">
        <p14:creationId xmlns:p14="http://schemas.microsoft.com/office/powerpoint/2010/main" val="6355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a:spLocks noGrp="1"/>
          </p:cNvSpPr>
          <p:nvPr>
            <p:ph type="body" idx="1"/>
          </p:nvPr>
        </p:nvSpPr>
        <p:spPr>
          <a:xfrm>
            <a:off x="419100" y="844225"/>
            <a:ext cx="1980600" cy="3759000"/>
          </a:xfrm>
          <a:prstGeom prst="rect">
            <a:avLst/>
          </a:prstGeom>
        </p:spPr>
        <p:txBody>
          <a:bodyPr spcFirstLastPara="1" wrap="square" lIns="0" tIns="0" rIns="0" bIns="0" anchor="t" anchorCtr="0">
            <a:noAutofit/>
          </a:bodyPr>
          <a:lstStyle/>
          <a:p>
            <a:pPr marL="0" lvl="0" indent="0" algn="l" rtl="0">
              <a:spcBef>
                <a:spcPts val="600"/>
              </a:spcBef>
              <a:spcAft>
                <a:spcPts val="0"/>
              </a:spcAft>
            </a:pPr>
            <a:r>
              <a:rPr lang="en-US" sz="1050" b="1">
                <a:solidFill>
                  <a:schemeClr val="accent3"/>
                </a:solidFill>
              </a:rPr>
              <a:t>Expectation</a:t>
            </a:r>
            <a:endParaRPr sz="1050" b="1">
              <a:solidFill>
                <a:schemeClr val="accent3"/>
              </a:solidFill>
            </a:endParaRPr>
          </a:p>
          <a:p>
            <a:pPr marL="6350" lvl="0" indent="0"/>
            <a:r>
              <a:rPr lang="en-US" sz="900"/>
              <a:t>Expectation fall into two areas — how users perceive what an object is, and how it behaves. Motion and animation can help minimize the gap between what the user expects, and what they experience.</a:t>
            </a:r>
            <a:endParaRPr sz="900"/>
          </a:p>
          <a:p>
            <a:pPr marL="0" lvl="0" indent="0" algn="l" rtl="0">
              <a:spcBef>
                <a:spcPts val="600"/>
              </a:spcBef>
              <a:spcAft>
                <a:spcPts val="0"/>
              </a:spcAft>
              <a:buClr>
                <a:schemeClr val="dk1"/>
              </a:buClr>
              <a:buSzPts val="1100"/>
            </a:pPr>
            <a:endParaRPr/>
          </a:p>
          <a:p>
            <a:pPr marL="0" lvl="0" indent="0" algn="l" rtl="0">
              <a:spcBef>
                <a:spcPts val="600"/>
              </a:spcBef>
              <a:spcAft>
                <a:spcPts val="0"/>
              </a:spcAft>
            </a:pPr>
            <a:endParaRPr/>
          </a:p>
        </p:txBody>
      </p:sp>
      <p:sp>
        <p:nvSpPr>
          <p:cNvPr id="313" name="Google Shape;313;p43"/>
          <p:cNvSpPr txBox="1">
            <a:spLocks noGrp="1"/>
          </p:cNvSpPr>
          <p:nvPr>
            <p:ph type="body" idx="2"/>
          </p:nvPr>
        </p:nvSpPr>
        <p:spPr>
          <a:xfrm>
            <a:off x="2509033" y="844225"/>
            <a:ext cx="2006400" cy="3759000"/>
          </a:xfrm>
          <a:prstGeom prst="rect">
            <a:avLst/>
          </a:prstGeom>
        </p:spPr>
        <p:txBody>
          <a:bodyPr spcFirstLastPara="1" wrap="square" lIns="0" tIns="0" rIns="0" bIns="0" anchor="t" anchorCtr="0">
            <a:noAutofit/>
          </a:bodyPr>
          <a:lstStyle/>
          <a:p>
            <a:pPr marL="0" indent="0">
              <a:buSzPts val="1100"/>
            </a:pPr>
            <a:r>
              <a:rPr lang="en-US" sz="1050" b="1">
                <a:solidFill>
                  <a:schemeClr val="accent3"/>
                </a:solidFill>
              </a:rPr>
              <a:t>Continuity</a:t>
            </a:r>
            <a:endParaRPr sz="1050" b="1">
              <a:solidFill>
                <a:schemeClr val="accent3"/>
              </a:solidFill>
            </a:endParaRPr>
          </a:p>
          <a:p>
            <a:pPr marL="6350" indent="0">
              <a:buSzPts val="1100"/>
            </a:pPr>
            <a:r>
              <a:rPr lang="en-US" sz="900"/>
              <a:t>Continuity speaks both to the user flow and to the ‘consistency’ of the user experience. Continuity can be thought of in terms of ‘intra-continuity’ — the continuity within a scene, and ‘inter-continuity’ — the continuity within a series of scenes that make up the total user experience.</a:t>
            </a:r>
            <a:endParaRPr sz="900"/>
          </a:p>
          <a:p>
            <a:pPr marL="0" lvl="0" indent="0" algn="l" rtl="0">
              <a:spcBef>
                <a:spcPts val="600"/>
              </a:spcBef>
              <a:spcAft>
                <a:spcPts val="0"/>
              </a:spcAft>
              <a:buClr>
                <a:schemeClr val="dk1"/>
              </a:buClr>
              <a:buSzPts val="1100"/>
            </a:pPr>
            <a:endParaRPr sz="1000"/>
          </a:p>
          <a:p>
            <a:pPr marL="0" lvl="0" indent="0" algn="l" rtl="0">
              <a:spcBef>
                <a:spcPts val="600"/>
              </a:spcBef>
              <a:spcAft>
                <a:spcPts val="0"/>
              </a:spcAft>
              <a:buClr>
                <a:schemeClr val="dk1"/>
              </a:buClr>
              <a:buSzPts val="1100"/>
            </a:pPr>
            <a:endParaRPr/>
          </a:p>
          <a:p>
            <a:pPr marL="0" lvl="0" indent="0" algn="l" rtl="0">
              <a:spcBef>
                <a:spcPts val="600"/>
              </a:spcBef>
              <a:spcAft>
                <a:spcPts val="0"/>
              </a:spcAft>
            </a:pPr>
            <a:endParaRPr/>
          </a:p>
        </p:txBody>
      </p:sp>
      <p:sp>
        <p:nvSpPr>
          <p:cNvPr id="314" name="Google Shape;314;p43"/>
          <p:cNvSpPr txBox="1">
            <a:spLocks noGrp="1"/>
          </p:cNvSpPr>
          <p:nvPr>
            <p:ph type="body" idx="3"/>
          </p:nvPr>
        </p:nvSpPr>
        <p:spPr>
          <a:xfrm>
            <a:off x="4624765" y="844225"/>
            <a:ext cx="2006400" cy="3759000"/>
          </a:xfrm>
          <a:prstGeom prst="rect">
            <a:avLst/>
          </a:prstGeom>
        </p:spPr>
        <p:txBody>
          <a:bodyPr spcFirstLastPara="1" wrap="square" lIns="0" tIns="0" rIns="0" bIns="0" anchor="t" anchorCtr="0">
            <a:noAutofit/>
          </a:bodyPr>
          <a:lstStyle/>
          <a:p>
            <a:pPr marL="0" lvl="0" indent="0"/>
            <a:r>
              <a:rPr lang="en-US" sz="1050" b="1">
                <a:solidFill>
                  <a:schemeClr val="accent3"/>
                </a:solidFill>
              </a:rPr>
              <a:t>Narrative</a:t>
            </a:r>
            <a:endParaRPr sz="1050" b="1">
              <a:solidFill>
                <a:schemeClr val="accent3"/>
              </a:solidFill>
            </a:endParaRPr>
          </a:p>
          <a:p>
            <a:pPr marL="6350" lvl="0" indent="0"/>
            <a:r>
              <a:rPr lang="en-US" sz="900"/>
              <a:t>Narrative is the linear progression of events in the user experience that results in a temporal/spatial framework. This can be thought of as the series of discreet moments and events that connect throughout the user experience.</a:t>
            </a:r>
            <a:endParaRPr sz="900"/>
          </a:p>
          <a:p>
            <a:pPr marL="6350" lvl="0" indent="0"/>
            <a:endParaRPr sz="900"/>
          </a:p>
          <a:p>
            <a:pPr marL="0" lvl="0" indent="0" algn="l" rtl="0">
              <a:spcBef>
                <a:spcPts val="600"/>
              </a:spcBef>
              <a:spcAft>
                <a:spcPts val="0"/>
              </a:spcAft>
              <a:buClr>
                <a:schemeClr val="dk1"/>
              </a:buClr>
              <a:buSzPts val="1100"/>
            </a:pPr>
            <a:endParaRPr/>
          </a:p>
          <a:p>
            <a:pPr marL="0" lvl="0" indent="0" algn="l" rtl="0">
              <a:spcBef>
                <a:spcPts val="600"/>
              </a:spcBef>
              <a:spcAft>
                <a:spcPts val="0"/>
              </a:spcAft>
            </a:pPr>
            <a:endParaRPr/>
          </a:p>
        </p:txBody>
      </p:sp>
      <p:sp>
        <p:nvSpPr>
          <p:cNvPr id="315" name="Google Shape;315;p43"/>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p>
            <a:pPr lvl="0"/>
            <a:r>
              <a:rPr lang="en-US" b="0"/>
              <a:t>CREATING USABILITY WITH MOTION</a:t>
            </a:r>
            <a:endParaRPr/>
          </a:p>
        </p:txBody>
      </p:sp>
      <p:sp>
        <p:nvSpPr>
          <p:cNvPr id="316" name="Google Shape;316;p43"/>
          <p:cNvSpPr txBox="1">
            <a:spLocks noGrp="1"/>
          </p:cNvSpPr>
          <p:nvPr>
            <p:ph type="subTitle" idx="4"/>
          </p:nvPr>
        </p:nvSpPr>
        <p:spPr>
          <a:xfrm>
            <a:off x="419100" y="497548"/>
            <a:ext cx="8305800" cy="165900"/>
          </a:xfrm>
          <a:prstGeom prst="rect">
            <a:avLst/>
          </a:prstGeom>
        </p:spPr>
        <p:txBody>
          <a:bodyPr spcFirstLastPara="1" wrap="square" lIns="0" tIns="0" rIns="0" bIns="0" anchor="ctr" anchorCtr="0">
            <a:noAutofit/>
          </a:bodyPr>
          <a:lstStyle/>
          <a:p>
            <a:pPr marL="1230313" indent="-1230313"/>
            <a:r>
              <a:rPr lang="en-US"/>
              <a:t>Motion supports usability in four ways:</a:t>
            </a:r>
          </a:p>
        </p:txBody>
      </p:sp>
      <p:sp>
        <p:nvSpPr>
          <p:cNvPr id="317" name="Google Shape;317;p43"/>
          <p:cNvSpPr txBox="1">
            <a:spLocks noGrp="1"/>
          </p:cNvSpPr>
          <p:nvPr>
            <p:ph type="body" idx="5"/>
          </p:nvPr>
        </p:nvSpPr>
        <p:spPr>
          <a:xfrm>
            <a:off x="6740498" y="844225"/>
            <a:ext cx="2006400" cy="3759000"/>
          </a:xfrm>
          <a:prstGeom prst="rect">
            <a:avLst/>
          </a:prstGeom>
        </p:spPr>
        <p:txBody>
          <a:bodyPr spcFirstLastPara="1" wrap="square" lIns="0" tIns="0" rIns="0" bIns="0" anchor="t" anchorCtr="0">
            <a:noAutofit/>
          </a:bodyPr>
          <a:lstStyle/>
          <a:p>
            <a:pPr marL="0" indent="0"/>
            <a:r>
              <a:rPr lang="en-US" sz="1050" b="1">
                <a:solidFill>
                  <a:schemeClr val="accent3"/>
                </a:solidFill>
              </a:rPr>
              <a:t>Relationship</a:t>
            </a:r>
            <a:endParaRPr sz="1050" b="1">
              <a:solidFill>
                <a:schemeClr val="accent3"/>
              </a:solidFill>
            </a:endParaRPr>
          </a:p>
          <a:p>
            <a:pPr marL="6350" indent="0"/>
            <a:r>
              <a:rPr lang="en-US" sz="900"/>
              <a:t>Relationship refers to the spatial, temporal, and hierarchal representations between interface objects that guide user understanding and decision making.</a:t>
            </a:r>
            <a:endParaRPr sz="900"/>
          </a:p>
          <a:p>
            <a:pPr marL="0" lvl="0" indent="0" algn="l" rtl="0">
              <a:spcBef>
                <a:spcPts val="600"/>
              </a:spcBef>
              <a:spcAft>
                <a:spcPts val="0"/>
              </a:spcAft>
              <a:buClr>
                <a:schemeClr val="dk1"/>
              </a:buClr>
              <a:buSzPts val="1100"/>
            </a:pPr>
            <a:endParaRPr/>
          </a:p>
          <a:p>
            <a:pPr marL="0" lvl="0" indent="0" algn="l" rtl="0">
              <a:spcBef>
                <a:spcPts val="600"/>
              </a:spcBef>
              <a:spcAft>
                <a:spcPts val="0"/>
              </a:spcAft>
              <a:buClr>
                <a:schemeClr val="dk1"/>
              </a:buClr>
              <a:buSzPts val="1100"/>
            </a:pPr>
            <a:endParaRPr/>
          </a:p>
          <a:p>
            <a:pPr marL="0" lvl="0" indent="0" algn="l" rtl="0">
              <a:spcBef>
                <a:spcPts val="600"/>
              </a:spcBef>
              <a:spcAft>
                <a:spcPts val="0"/>
              </a:spcAft>
              <a:buClr>
                <a:schemeClr val="dk1"/>
              </a:buClr>
              <a:buSzPts val="1100"/>
            </a:pPr>
            <a:endParaRPr/>
          </a:p>
          <a:p>
            <a:pPr marL="0" lvl="0" indent="0" algn="l" rtl="0">
              <a:spcBef>
                <a:spcPts val="600"/>
              </a:spcBef>
              <a:spcAft>
                <a:spcPts val="0"/>
              </a:spcAft>
            </a:pPr>
            <a:endParaRPr/>
          </a:p>
        </p:txBody>
      </p:sp>
      <p:pic>
        <p:nvPicPr>
          <p:cNvPr id="8" name="Picture 7">
            <a:extLst>
              <a:ext uri="{FF2B5EF4-FFF2-40B4-BE49-F238E27FC236}">
                <a16:creationId xmlns:a16="http://schemas.microsoft.com/office/drawing/2014/main" id="{D54A7EED-DC20-5B4D-BA6E-00EFD044FAAD}"/>
              </a:ext>
            </a:extLst>
          </p:cNvPr>
          <p:cNvPicPr>
            <a:picLocks noChangeAspect="1"/>
          </p:cNvPicPr>
          <p:nvPr/>
        </p:nvPicPr>
        <p:blipFill rotWithShape="1">
          <a:blip r:embed="rId3"/>
          <a:srcRect t="22917" b="13185"/>
          <a:stretch/>
        </p:blipFill>
        <p:spPr>
          <a:xfrm>
            <a:off x="901497" y="2455107"/>
            <a:ext cx="7227872" cy="1954174"/>
          </a:xfrm>
          <a:prstGeom prst="rect">
            <a:avLst/>
          </a:prstGeom>
        </p:spPr>
      </p:pic>
      <p:sp>
        <p:nvSpPr>
          <p:cNvPr id="9" name="Google Shape;316;p43">
            <a:extLst>
              <a:ext uri="{FF2B5EF4-FFF2-40B4-BE49-F238E27FC236}">
                <a16:creationId xmlns:a16="http://schemas.microsoft.com/office/drawing/2014/main" id="{64A761AA-F011-C64D-BFF8-E38FD631AD37}"/>
              </a:ext>
            </a:extLst>
          </p:cNvPr>
          <p:cNvSpPr txBox="1">
            <a:spLocks/>
          </p:cNvSpPr>
          <p:nvPr/>
        </p:nvSpPr>
        <p:spPr>
          <a:xfrm>
            <a:off x="901497" y="4413732"/>
            <a:ext cx="7227871" cy="23222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800"/>
              <a:buFont typeface="Proxima Nova"/>
              <a:buNone/>
              <a:defRPr sz="1300" b="0" i="0" u="none" strike="noStrike" cap="none">
                <a:solidFill>
                  <a:schemeClr val="dk1"/>
                </a:solidFill>
                <a:latin typeface="Proxima Nova"/>
                <a:ea typeface="Proxima Nova"/>
                <a:cs typeface="Proxima Nova"/>
                <a:sym typeface="Proxima Nova"/>
              </a:defRPr>
            </a:lvl1pPr>
            <a:lvl2pPr marL="914400" marR="0" lvl="1" indent="-228600" algn="l" rtl="0">
              <a:lnSpc>
                <a:spcPct val="100000"/>
              </a:lnSpc>
              <a:spcBef>
                <a:spcPts val="0"/>
              </a:spcBef>
              <a:spcAft>
                <a:spcPts val="0"/>
              </a:spcAft>
              <a:buClr>
                <a:schemeClr val="dk1"/>
              </a:buClr>
              <a:buSzPts val="800"/>
              <a:buFont typeface="Proxima Nova"/>
              <a:buNone/>
              <a:defRPr sz="1300" b="0" i="0" u="none" strike="noStrike" cap="none">
                <a:solidFill>
                  <a:schemeClr val="dk1"/>
                </a:solidFill>
                <a:latin typeface="Proxima Nova"/>
                <a:ea typeface="Proxima Nova"/>
                <a:cs typeface="Proxima Nova"/>
                <a:sym typeface="Proxima Nova"/>
              </a:defRPr>
            </a:lvl2pPr>
            <a:lvl3pPr marL="1371600" marR="0" lvl="2" indent="-228600" algn="l" rtl="0">
              <a:lnSpc>
                <a:spcPct val="100000"/>
              </a:lnSpc>
              <a:spcBef>
                <a:spcPts val="0"/>
              </a:spcBef>
              <a:spcAft>
                <a:spcPts val="0"/>
              </a:spcAft>
              <a:buClr>
                <a:schemeClr val="dk1"/>
              </a:buClr>
              <a:buSzPts val="800"/>
              <a:buFont typeface="Proxima Nova"/>
              <a:buNone/>
              <a:defRPr sz="1300" b="0" i="0" u="none" strike="noStrike" cap="none">
                <a:solidFill>
                  <a:schemeClr val="dk1"/>
                </a:solidFill>
                <a:latin typeface="Proxima Nova"/>
                <a:ea typeface="Proxima Nova"/>
                <a:cs typeface="Proxima Nova"/>
                <a:sym typeface="Proxima Nova"/>
              </a:defRPr>
            </a:lvl3pPr>
            <a:lvl4pPr marL="1828800" marR="0" lvl="3" indent="-228600" algn="l" rtl="0">
              <a:lnSpc>
                <a:spcPct val="100000"/>
              </a:lnSpc>
              <a:spcBef>
                <a:spcPts val="0"/>
              </a:spcBef>
              <a:spcAft>
                <a:spcPts val="0"/>
              </a:spcAft>
              <a:buClr>
                <a:schemeClr val="dk1"/>
              </a:buClr>
              <a:buSzPts val="800"/>
              <a:buFont typeface="Proxima Nova"/>
              <a:buNone/>
              <a:defRPr sz="1300" b="0" i="0" u="none" strike="noStrike" cap="none">
                <a:solidFill>
                  <a:schemeClr val="dk1"/>
                </a:solidFill>
                <a:latin typeface="Proxima Nova"/>
                <a:ea typeface="Proxima Nova"/>
                <a:cs typeface="Proxima Nova"/>
                <a:sym typeface="Proxima Nova"/>
              </a:defRPr>
            </a:lvl4pPr>
            <a:lvl5pPr marL="2286000" marR="0" lvl="4" indent="-228600" algn="l" rtl="0">
              <a:lnSpc>
                <a:spcPct val="100000"/>
              </a:lnSpc>
              <a:spcBef>
                <a:spcPts val="0"/>
              </a:spcBef>
              <a:spcAft>
                <a:spcPts val="0"/>
              </a:spcAft>
              <a:buClr>
                <a:schemeClr val="dk1"/>
              </a:buClr>
              <a:buSzPts val="800"/>
              <a:buFont typeface="Proxima Nova"/>
              <a:buNone/>
              <a:defRPr sz="1300" b="0" i="0" u="none" strike="noStrike" cap="none">
                <a:solidFill>
                  <a:schemeClr val="dk1"/>
                </a:solidFill>
                <a:latin typeface="Proxima Nova"/>
                <a:ea typeface="Proxima Nova"/>
                <a:cs typeface="Proxima Nova"/>
                <a:sym typeface="Proxima Nova"/>
              </a:defRPr>
            </a:lvl5pPr>
            <a:lvl6pPr marL="2743200" marR="0" lvl="5" indent="-228600" algn="l" rtl="0">
              <a:lnSpc>
                <a:spcPct val="100000"/>
              </a:lnSpc>
              <a:spcBef>
                <a:spcPts val="0"/>
              </a:spcBef>
              <a:spcAft>
                <a:spcPts val="0"/>
              </a:spcAft>
              <a:buClr>
                <a:schemeClr val="dk1"/>
              </a:buClr>
              <a:buSzPts val="800"/>
              <a:buFont typeface="Proxima Nova"/>
              <a:buNone/>
              <a:defRPr sz="1300" b="0" i="0" u="none" strike="noStrike" cap="none">
                <a:solidFill>
                  <a:schemeClr val="dk1"/>
                </a:solidFill>
                <a:latin typeface="Proxima Nova"/>
                <a:ea typeface="Proxima Nova"/>
                <a:cs typeface="Proxima Nova"/>
                <a:sym typeface="Proxima Nova"/>
              </a:defRPr>
            </a:lvl6pPr>
            <a:lvl7pPr marL="3200400" marR="0" lvl="6" indent="-228600" algn="l" rtl="0">
              <a:lnSpc>
                <a:spcPct val="100000"/>
              </a:lnSpc>
              <a:spcBef>
                <a:spcPts val="0"/>
              </a:spcBef>
              <a:spcAft>
                <a:spcPts val="0"/>
              </a:spcAft>
              <a:buClr>
                <a:schemeClr val="dk1"/>
              </a:buClr>
              <a:buSzPts val="800"/>
              <a:buFont typeface="Proxima Nova"/>
              <a:buNone/>
              <a:defRPr sz="1300" b="0" i="0" u="none" strike="noStrike" cap="none">
                <a:solidFill>
                  <a:schemeClr val="dk1"/>
                </a:solidFill>
                <a:latin typeface="Proxima Nova"/>
                <a:ea typeface="Proxima Nova"/>
                <a:cs typeface="Proxima Nova"/>
                <a:sym typeface="Proxima Nova"/>
              </a:defRPr>
            </a:lvl7pPr>
            <a:lvl8pPr marL="3657600" marR="0" lvl="7" indent="-228600" algn="l" rtl="0">
              <a:lnSpc>
                <a:spcPct val="100000"/>
              </a:lnSpc>
              <a:spcBef>
                <a:spcPts val="0"/>
              </a:spcBef>
              <a:spcAft>
                <a:spcPts val="0"/>
              </a:spcAft>
              <a:buClr>
                <a:schemeClr val="dk1"/>
              </a:buClr>
              <a:buSzPts val="800"/>
              <a:buFont typeface="Proxima Nova"/>
              <a:buNone/>
              <a:defRPr sz="1300" b="0" i="0" u="none" strike="noStrike" cap="none">
                <a:solidFill>
                  <a:schemeClr val="dk1"/>
                </a:solidFill>
                <a:latin typeface="Proxima Nova"/>
                <a:ea typeface="Proxima Nova"/>
                <a:cs typeface="Proxima Nova"/>
                <a:sym typeface="Proxima Nova"/>
              </a:defRPr>
            </a:lvl8pPr>
            <a:lvl9pPr marL="4114800" marR="0" lvl="8" indent="-228600" algn="l" rtl="0">
              <a:lnSpc>
                <a:spcPct val="100000"/>
              </a:lnSpc>
              <a:spcBef>
                <a:spcPts val="0"/>
              </a:spcBef>
              <a:spcAft>
                <a:spcPts val="0"/>
              </a:spcAft>
              <a:buClr>
                <a:schemeClr val="dk1"/>
              </a:buClr>
              <a:buSzPts val="800"/>
              <a:buFont typeface="Proxima Nova"/>
              <a:buNone/>
              <a:defRPr sz="1300" b="0" i="0" u="none" strike="noStrike" cap="none">
                <a:solidFill>
                  <a:schemeClr val="dk1"/>
                </a:solidFill>
                <a:latin typeface="Proxima Nova"/>
                <a:ea typeface="Proxima Nova"/>
                <a:cs typeface="Proxima Nova"/>
                <a:sym typeface="Proxima Nova"/>
              </a:defRPr>
            </a:lvl9pPr>
          </a:lstStyle>
          <a:p>
            <a:pPr marL="1230313" indent="-1230313" algn="ctr"/>
            <a:r>
              <a:rPr lang="en-US" sz="800"/>
              <a:t>Example Motion Patterns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CC2041-B815-B842-AEF3-83F644791DCE}"/>
              </a:ext>
            </a:extLst>
          </p:cNvPr>
          <p:cNvSpPr/>
          <p:nvPr/>
        </p:nvSpPr>
        <p:spPr>
          <a:xfrm>
            <a:off x="0" y="0"/>
            <a:ext cx="9144000" cy="5143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CD0750-DDD5-224B-A5E5-319FCABF6278}"/>
              </a:ext>
            </a:extLst>
          </p:cNvPr>
          <p:cNvSpPr>
            <a:spLocks noGrp="1"/>
          </p:cNvSpPr>
          <p:nvPr>
            <p:ph type="title"/>
          </p:nvPr>
        </p:nvSpPr>
        <p:spPr/>
        <p:txBody>
          <a:bodyPr/>
          <a:lstStyle/>
          <a:p>
            <a:r>
              <a:rPr lang="en-US">
                <a:solidFill>
                  <a:schemeClr val="bg1"/>
                </a:solidFill>
              </a:rPr>
              <a:t>MOTION EXAMPLE</a:t>
            </a:r>
          </a:p>
        </p:txBody>
      </p:sp>
      <p:pic>
        <p:nvPicPr>
          <p:cNvPr id="6" name="Picture 5" descr="Graphical user interface, text&#10;&#10;Description automatically generated">
            <a:extLst>
              <a:ext uri="{FF2B5EF4-FFF2-40B4-BE49-F238E27FC236}">
                <a16:creationId xmlns:a16="http://schemas.microsoft.com/office/drawing/2014/main" id="{48E595B8-3785-9A44-8A56-31CDD957C2D4}"/>
              </a:ext>
            </a:extLst>
          </p:cNvPr>
          <p:cNvPicPr>
            <a:picLocks noChangeAspect="1"/>
          </p:cNvPicPr>
          <p:nvPr/>
        </p:nvPicPr>
        <p:blipFill rotWithShape="1">
          <a:blip r:embed="rId2"/>
          <a:srcRect r="34649"/>
          <a:stretch/>
        </p:blipFill>
        <p:spPr>
          <a:xfrm>
            <a:off x="3447272" y="1591464"/>
            <a:ext cx="2079043" cy="3181350"/>
          </a:xfrm>
          <a:prstGeom prst="rect">
            <a:avLst/>
          </a:prstGeom>
        </p:spPr>
      </p:pic>
    </p:spTree>
    <p:extLst>
      <p:ext uri="{BB962C8B-B14F-4D97-AF65-F5344CB8AC3E}">
        <p14:creationId xmlns:p14="http://schemas.microsoft.com/office/powerpoint/2010/main" val="54015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AA7E0D2-D84B-9E4B-BE94-A8D9413D0969}"/>
              </a:ext>
            </a:extLst>
          </p:cNvPr>
          <p:cNvSpPr>
            <a:spLocks noGrp="1"/>
          </p:cNvSpPr>
          <p:nvPr>
            <p:ph type="body" idx="1"/>
          </p:nvPr>
        </p:nvSpPr>
        <p:spPr/>
        <p:txBody>
          <a:bodyPr/>
          <a:lstStyle/>
          <a:p>
            <a:pPr marL="514350" indent="-285750">
              <a:buFont typeface="Arial" panose="020B0604020202020204" pitchFamily="34" charset="0"/>
              <a:buChar char="•"/>
            </a:pPr>
            <a:r>
              <a:rPr lang="en-US" sz="1400"/>
              <a:t>Leverage </a:t>
            </a:r>
            <a:r>
              <a:rPr lang="en-US" sz="1400" b="1">
                <a:solidFill>
                  <a:schemeClr val="accent3"/>
                </a:solidFill>
              </a:rPr>
              <a:t>concepts</a:t>
            </a:r>
            <a:r>
              <a:rPr lang="en-US" sz="1400"/>
              <a:t> to inform product backlog and requirements activities (workshops) and include a </a:t>
            </a:r>
            <a:r>
              <a:rPr lang="en-US" sz="1400" b="1">
                <a:solidFill>
                  <a:schemeClr val="accent3"/>
                </a:solidFill>
              </a:rPr>
              <a:t>lean UX design approach </a:t>
            </a:r>
            <a:r>
              <a:rPr lang="en-US" sz="1400"/>
              <a:t>as part of agile product development. The concepts should also serve as a foundation for continuous and rapid planning, design, testing, validation and iteration of the user experience. </a:t>
            </a:r>
          </a:p>
          <a:p>
            <a:pPr marL="514350" indent="-285750">
              <a:buFont typeface="Arial" panose="020B0604020202020204" pitchFamily="34" charset="0"/>
              <a:buChar char="•"/>
            </a:pPr>
            <a:r>
              <a:rPr lang="en-US" sz="1400"/>
              <a:t>Position </a:t>
            </a:r>
            <a:r>
              <a:rPr lang="en-US" sz="1400" b="1">
                <a:solidFill>
                  <a:schemeClr val="accent3"/>
                </a:solidFill>
              </a:rPr>
              <a:t>end-users (administrators and front-line workers) as stakeholders </a:t>
            </a:r>
            <a:r>
              <a:rPr lang="en-US" sz="1400"/>
              <a:t>in the development process and engage them throughout the entire product lifecycle to validate solutions.</a:t>
            </a:r>
          </a:p>
          <a:p>
            <a:pPr marL="514350" indent="-285750">
              <a:buFont typeface="Arial" panose="020B0604020202020204" pitchFamily="34" charset="0"/>
              <a:buChar char="•"/>
            </a:pPr>
            <a:r>
              <a:rPr lang="en-US" sz="1400"/>
              <a:t>Establish a </a:t>
            </a:r>
            <a:r>
              <a:rPr lang="en-US" sz="1400" b="1">
                <a:solidFill>
                  <a:schemeClr val="accent3"/>
                </a:solidFill>
              </a:rPr>
              <a:t>Center of Practice </a:t>
            </a:r>
            <a:r>
              <a:rPr lang="en-US" sz="1400"/>
              <a:t>beginning with the creation and development of </a:t>
            </a:r>
            <a:r>
              <a:rPr lang="en-US" sz="1400" b="1">
                <a:solidFill>
                  <a:schemeClr val="accent3"/>
                </a:solidFill>
              </a:rPr>
              <a:t>design system </a:t>
            </a:r>
            <a:r>
              <a:rPr lang="en-US" sz="1400"/>
              <a:t>to standardize the design principles, UX guidelines, governance, and usage for product teams bring RAD to market.</a:t>
            </a:r>
          </a:p>
        </p:txBody>
      </p:sp>
      <p:sp>
        <p:nvSpPr>
          <p:cNvPr id="2" name="Title 1">
            <a:extLst>
              <a:ext uri="{FF2B5EF4-FFF2-40B4-BE49-F238E27FC236}">
                <a16:creationId xmlns:a16="http://schemas.microsoft.com/office/drawing/2014/main" id="{DDC00CB1-6B2F-B545-ACA2-25B6ACD3F2E5}"/>
              </a:ext>
            </a:extLst>
          </p:cNvPr>
          <p:cNvSpPr>
            <a:spLocks noGrp="1"/>
          </p:cNvSpPr>
          <p:nvPr>
            <p:ph type="title"/>
          </p:nvPr>
        </p:nvSpPr>
        <p:spPr/>
        <p:txBody>
          <a:bodyPr/>
          <a:lstStyle/>
          <a:p>
            <a:r>
              <a:rPr lang="en-US"/>
              <a:t>NEXT STEPS</a:t>
            </a:r>
          </a:p>
        </p:txBody>
      </p:sp>
    </p:spTree>
    <p:extLst>
      <p:ext uri="{BB962C8B-B14F-4D97-AF65-F5344CB8AC3E}">
        <p14:creationId xmlns:p14="http://schemas.microsoft.com/office/powerpoint/2010/main" val="83853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80"/>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AA7E0D2-D84B-9E4B-BE94-A8D9413D0969}"/>
              </a:ext>
            </a:extLst>
          </p:cNvPr>
          <p:cNvSpPr>
            <a:spLocks noGrp="1"/>
          </p:cNvSpPr>
          <p:nvPr>
            <p:ph type="body" idx="1"/>
          </p:nvPr>
        </p:nvSpPr>
        <p:spPr/>
        <p:txBody>
          <a:bodyPr/>
          <a:lstStyle/>
          <a:p>
            <a:pPr marL="152400" indent="0">
              <a:spcAft>
                <a:spcPts val="600"/>
              </a:spcAft>
            </a:pPr>
            <a:r>
              <a:rPr lang="en-US" sz="1400"/>
              <a:t>As part of an organizational initiative to commercialize an </a:t>
            </a:r>
            <a:r>
              <a:rPr lang="en-US" sz="1400" b="1"/>
              <a:t>internal consolidated data visualization tool (RAD)</a:t>
            </a:r>
            <a:r>
              <a:rPr lang="en-US" sz="1400"/>
              <a:t>, Northwell Health is seeking to evaluate the current application and imagine a next generation product for emergency department </a:t>
            </a:r>
            <a:r>
              <a:rPr lang="en-US" sz="1400" b="1">
                <a:solidFill>
                  <a:schemeClr val="tx1"/>
                </a:solidFill>
              </a:rPr>
              <a:t>administrators</a:t>
            </a:r>
            <a:r>
              <a:rPr lang="en-US" sz="1400"/>
              <a:t> and </a:t>
            </a:r>
            <a:r>
              <a:rPr lang="en-US" sz="1400" b="1"/>
              <a:t>front-line workers</a:t>
            </a:r>
            <a:r>
              <a:rPr lang="en-US" sz="1400"/>
              <a:t>.</a:t>
            </a:r>
          </a:p>
          <a:p>
            <a:pPr marL="152400" indent="0">
              <a:spcAft>
                <a:spcPts val="600"/>
              </a:spcAft>
            </a:pPr>
            <a:r>
              <a:rPr lang="en-US" sz="1400"/>
              <a:t>Our approach for the UX assessment includes:</a:t>
            </a:r>
          </a:p>
          <a:p>
            <a:pPr marL="514350" indent="-285750">
              <a:buFont typeface="Arial" panose="020B0604020202020204" pitchFamily="34" charset="0"/>
              <a:buChar char="•"/>
            </a:pPr>
            <a:r>
              <a:rPr lang="en-US" sz="1400" b="1">
                <a:solidFill>
                  <a:schemeClr val="accent3"/>
                </a:solidFill>
              </a:rPr>
              <a:t>Discovery</a:t>
            </a:r>
            <a:r>
              <a:rPr lang="en-US" sz="1400"/>
              <a:t> with Product Owners / SMEs to gain a deeper understanding of vision and goals</a:t>
            </a:r>
          </a:p>
          <a:p>
            <a:pPr marL="514350" lvl="1" indent="-285750">
              <a:buSzPts val="1800"/>
            </a:pPr>
            <a:r>
              <a:rPr lang="en-US" sz="1400" b="1">
                <a:solidFill>
                  <a:schemeClr val="accent3"/>
                </a:solidFill>
              </a:rPr>
              <a:t>Heuristic Evaluation and Expert Review </a:t>
            </a:r>
            <a:r>
              <a:rPr lang="en-US" sz="1400"/>
              <a:t>to Identify Gaps &amp; Opportunities</a:t>
            </a:r>
          </a:p>
          <a:p>
            <a:pPr marL="514350" indent="-285750">
              <a:buFont typeface="Arial" panose="020B0604020202020204" pitchFamily="34" charset="0"/>
              <a:buChar char="•"/>
            </a:pPr>
            <a:r>
              <a:rPr lang="en-US" sz="1400" b="1">
                <a:solidFill>
                  <a:schemeClr val="accent3"/>
                </a:solidFill>
              </a:rPr>
              <a:t>Conceptualization</a:t>
            </a:r>
            <a:r>
              <a:rPr lang="en-US" sz="1400">
                <a:solidFill>
                  <a:schemeClr val="accent3"/>
                </a:solidFill>
              </a:rPr>
              <a:t> </a:t>
            </a:r>
            <a:r>
              <a:rPr lang="en-US" sz="1400">
                <a:solidFill>
                  <a:schemeClr val="tx1"/>
                </a:solidFill>
              </a:rPr>
              <a:t>and Prototyping to inform recommendations &amp; illustrate the art of the possible</a:t>
            </a:r>
          </a:p>
          <a:p>
            <a:pPr marL="514350" indent="-285750">
              <a:buFont typeface="Arial" panose="020B0604020202020204" pitchFamily="34" charset="0"/>
              <a:buChar char="•"/>
            </a:pPr>
            <a:r>
              <a:rPr lang="en-US" sz="1400" b="1">
                <a:solidFill>
                  <a:schemeClr val="accent3"/>
                </a:solidFill>
              </a:rPr>
              <a:t>Summarize</a:t>
            </a:r>
            <a:r>
              <a:rPr lang="en-US" sz="1400"/>
              <a:t> proposed changes and improvements via a Recommendations Report</a:t>
            </a:r>
          </a:p>
          <a:p>
            <a:pPr marL="152400" indent="0">
              <a:spcAft>
                <a:spcPts val="600"/>
              </a:spcAft>
            </a:pPr>
            <a:endParaRPr lang="en-US" sz="1400"/>
          </a:p>
        </p:txBody>
      </p:sp>
      <p:sp>
        <p:nvSpPr>
          <p:cNvPr id="2" name="Title 1">
            <a:extLst>
              <a:ext uri="{FF2B5EF4-FFF2-40B4-BE49-F238E27FC236}">
                <a16:creationId xmlns:a16="http://schemas.microsoft.com/office/drawing/2014/main" id="{DDC00CB1-6B2F-B545-ACA2-25B6ACD3F2E5}"/>
              </a:ext>
            </a:extLst>
          </p:cNvPr>
          <p:cNvSpPr>
            <a:spLocks noGrp="1"/>
          </p:cNvSpPr>
          <p:nvPr>
            <p:ph type="title"/>
          </p:nvPr>
        </p:nvSpPr>
        <p:spPr/>
        <p:txBody>
          <a:bodyPr/>
          <a:lstStyle/>
          <a:p>
            <a:r>
              <a:rPr lang="en-US"/>
              <a:t>GOALS &amp; APPROACH</a:t>
            </a:r>
          </a:p>
        </p:txBody>
      </p:sp>
    </p:spTree>
    <p:extLst>
      <p:ext uri="{BB962C8B-B14F-4D97-AF65-F5344CB8AC3E}">
        <p14:creationId xmlns:p14="http://schemas.microsoft.com/office/powerpoint/2010/main" val="3518942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3219D4-BDAA-B041-B6E9-702E59ED2F16}"/>
              </a:ext>
            </a:extLst>
          </p:cNvPr>
          <p:cNvPicPr>
            <a:picLocks noChangeAspect="1"/>
          </p:cNvPicPr>
          <p:nvPr/>
        </p:nvPicPr>
        <p:blipFill rotWithShape="1">
          <a:blip r:embed="rId2"/>
          <a:srcRect b="25000"/>
          <a:stretch/>
        </p:blipFill>
        <p:spPr>
          <a:xfrm>
            <a:off x="4572000" y="0"/>
            <a:ext cx="4572000" cy="5105988"/>
          </a:xfrm>
          <a:prstGeom prst="rect">
            <a:avLst/>
          </a:prstGeom>
        </p:spPr>
      </p:pic>
      <p:sp>
        <p:nvSpPr>
          <p:cNvPr id="2" name="Text Placeholder 1">
            <a:extLst>
              <a:ext uri="{FF2B5EF4-FFF2-40B4-BE49-F238E27FC236}">
                <a16:creationId xmlns:a16="http://schemas.microsoft.com/office/drawing/2014/main" id="{39A5C076-2368-7D48-AD4C-1F58BF6AB1BF}"/>
              </a:ext>
            </a:extLst>
          </p:cNvPr>
          <p:cNvSpPr>
            <a:spLocks noGrp="1"/>
          </p:cNvSpPr>
          <p:nvPr>
            <p:ph type="body" idx="1"/>
          </p:nvPr>
        </p:nvSpPr>
        <p:spPr>
          <a:xfrm>
            <a:off x="419100" y="614978"/>
            <a:ext cx="3729567" cy="3988247"/>
          </a:xfrm>
        </p:spPr>
        <p:txBody>
          <a:bodyPr/>
          <a:lstStyle/>
          <a:p>
            <a:pPr marL="139700" indent="0">
              <a:buNone/>
            </a:pPr>
            <a:r>
              <a:rPr lang="en-US" sz="1400"/>
              <a:t>“Patient centricity” means designing health solutions centered around the patient and their care. Creating patient-centric solutions ultimately involves getting input and feedback from real patients and their loved ones and making decisions based on their needs and perspectives – It’s about letting the patient voice drive how we think about the entire healthcare experience.</a:t>
            </a:r>
          </a:p>
          <a:p>
            <a:pPr marL="139700" indent="0">
              <a:buNone/>
            </a:pPr>
            <a:r>
              <a:rPr lang="en-US" sz="1400" b="1">
                <a:solidFill>
                  <a:schemeClr val="accent3"/>
                </a:solidFill>
              </a:rPr>
              <a:t>What does patient centricity mean for RAD?</a:t>
            </a:r>
          </a:p>
          <a:p>
            <a:pPr marL="139700" indent="0">
              <a:buNone/>
            </a:pPr>
            <a:r>
              <a:rPr lang="en-US" sz="1400">
                <a:solidFill>
                  <a:schemeClr val="tx1"/>
                </a:solidFill>
              </a:rPr>
              <a:t>Enabling emergency department administrators and front-line workers to more effectively manage their data and tasks can have a positive and measurable impact on patient care and satisfaction.</a:t>
            </a:r>
          </a:p>
          <a:p>
            <a:pPr marL="139700" indent="0">
              <a:buNone/>
            </a:pPr>
            <a:endParaRPr lang="en-US" sz="1400"/>
          </a:p>
        </p:txBody>
      </p:sp>
      <p:sp>
        <p:nvSpPr>
          <p:cNvPr id="3" name="Title 2">
            <a:extLst>
              <a:ext uri="{FF2B5EF4-FFF2-40B4-BE49-F238E27FC236}">
                <a16:creationId xmlns:a16="http://schemas.microsoft.com/office/drawing/2014/main" id="{30BCD696-4950-1C4A-B71F-B18AE0C94B4F}"/>
              </a:ext>
            </a:extLst>
          </p:cNvPr>
          <p:cNvSpPr>
            <a:spLocks noGrp="1"/>
          </p:cNvSpPr>
          <p:nvPr>
            <p:ph type="title"/>
          </p:nvPr>
        </p:nvSpPr>
        <p:spPr/>
        <p:txBody>
          <a:bodyPr/>
          <a:lstStyle/>
          <a:p>
            <a:r>
              <a:rPr lang="en-US"/>
              <a:t>VISION: PATIENT CENTRICITY</a:t>
            </a:r>
          </a:p>
        </p:txBody>
      </p:sp>
    </p:spTree>
    <p:extLst>
      <p:ext uri="{BB962C8B-B14F-4D97-AF65-F5344CB8AC3E}">
        <p14:creationId xmlns:p14="http://schemas.microsoft.com/office/powerpoint/2010/main" val="3690560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Text Placeholder 1">
            <a:extLst>
              <a:ext uri="{FF2B5EF4-FFF2-40B4-BE49-F238E27FC236}">
                <a16:creationId xmlns:a16="http://schemas.microsoft.com/office/drawing/2014/main" id="{ADCB3A59-0E9A-694F-A4F4-7C4D2FB68E55}"/>
              </a:ext>
            </a:extLst>
          </p:cNvPr>
          <p:cNvSpPr>
            <a:spLocks noGrp="1"/>
          </p:cNvSpPr>
          <p:nvPr>
            <p:ph type="body" idx="1"/>
          </p:nvPr>
        </p:nvSpPr>
        <p:spPr>
          <a:xfrm>
            <a:off x="419100" y="844225"/>
            <a:ext cx="4389968" cy="3759000"/>
          </a:xfrm>
        </p:spPr>
        <p:txBody>
          <a:bodyPr/>
          <a:lstStyle/>
          <a:p>
            <a:pPr>
              <a:spcAft>
                <a:spcPts val="600"/>
              </a:spcAft>
            </a:pPr>
            <a:r>
              <a:rPr lang="en-US" sz="1300"/>
              <a:t>The expert review assesses a system (such as a website, application or section therein) for compliance with </a:t>
            </a:r>
            <a:r>
              <a:rPr lang="en-US" sz="1300">
                <a:solidFill>
                  <a:schemeClr val="accent3"/>
                </a:solidFill>
              </a:rPr>
              <a:t>heuristics</a:t>
            </a:r>
            <a:r>
              <a:rPr lang="en-US" sz="1300"/>
              <a:t>, known usability guidelines, principles of usability-related fields such as cognitive psychology and human-computer interaction, and the reviewer’s expertise and experience in the field. </a:t>
            </a:r>
          </a:p>
          <a:p>
            <a:pPr>
              <a:spcAft>
                <a:spcPts val="600"/>
              </a:spcAft>
            </a:pPr>
            <a:r>
              <a:rPr lang="en-US" sz="1300"/>
              <a:t>The UX expert determines whether the design meets its objectives and provides a good experience, captures issues, and makes recommendations for improvement via a </a:t>
            </a:r>
            <a:r>
              <a:rPr lang="en-US" sz="1300">
                <a:solidFill>
                  <a:schemeClr val="accent3"/>
                </a:solidFill>
              </a:rPr>
              <a:t>summary report</a:t>
            </a:r>
            <a:r>
              <a:rPr lang="en-US" sz="1300"/>
              <a:t>.</a:t>
            </a:r>
          </a:p>
          <a:p>
            <a:pPr>
              <a:spcAft>
                <a:spcPts val="600"/>
              </a:spcAft>
            </a:pPr>
            <a:r>
              <a:rPr lang="en-US" sz="1300"/>
              <a:t>The expert review will also include one round of ideation and prototyping to validate and further inform recommendations. The resulting report will include the evaluation summary, recommendations for improvements, and any concepts created during ideation. </a:t>
            </a:r>
          </a:p>
        </p:txBody>
      </p:sp>
      <p:sp>
        <p:nvSpPr>
          <p:cNvPr id="472" name="Google Shape;472;p64"/>
          <p:cNvSpPr txBox="1">
            <a:spLocks noGrp="1"/>
          </p:cNvSpPr>
          <p:nvPr>
            <p:ph type="title"/>
          </p:nvPr>
        </p:nvSpPr>
        <p:spPr>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a:t>EXPERT REVIEW METHODOLOGY</a:t>
            </a:r>
          </a:p>
        </p:txBody>
      </p:sp>
      <p:pic>
        <p:nvPicPr>
          <p:cNvPr id="20" name="Picture 19" descr="Diagram&#10;&#10;Description automatically generated">
            <a:extLst>
              <a:ext uri="{FF2B5EF4-FFF2-40B4-BE49-F238E27FC236}">
                <a16:creationId xmlns:a16="http://schemas.microsoft.com/office/drawing/2014/main" id="{FC7583FF-CFC3-9541-8A0D-8C97396E5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852" y="1044916"/>
            <a:ext cx="3663048" cy="3053668"/>
          </a:xfrm>
          <a:prstGeom prst="rect">
            <a:avLst/>
          </a:prstGeom>
        </p:spPr>
      </p:pic>
    </p:spTree>
    <p:extLst>
      <p:ext uri="{BB962C8B-B14F-4D97-AF65-F5344CB8AC3E}">
        <p14:creationId xmlns:p14="http://schemas.microsoft.com/office/powerpoint/2010/main" val="3212712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Text Placeholder 1">
            <a:extLst>
              <a:ext uri="{FF2B5EF4-FFF2-40B4-BE49-F238E27FC236}">
                <a16:creationId xmlns:a16="http://schemas.microsoft.com/office/drawing/2014/main" id="{ADCB3A59-0E9A-694F-A4F4-7C4D2FB68E55}"/>
              </a:ext>
            </a:extLst>
          </p:cNvPr>
          <p:cNvSpPr>
            <a:spLocks noGrp="1"/>
          </p:cNvSpPr>
          <p:nvPr>
            <p:ph type="body" idx="1"/>
          </p:nvPr>
        </p:nvSpPr>
        <p:spPr>
          <a:xfrm>
            <a:off x="419100" y="844225"/>
            <a:ext cx="8305800" cy="3759000"/>
          </a:xfrm>
        </p:spPr>
        <p:txBody>
          <a:bodyPr/>
          <a:lstStyle/>
          <a:p>
            <a:r>
              <a:rPr lang="en-US" sz="1400"/>
              <a:t>Navigation and UI patterns are consistent</a:t>
            </a:r>
          </a:p>
          <a:p>
            <a:r>
              <a:rPr lang="en-US" sz="1400"/>
              <a:t>Repetitive actions or frequent activities feel effortless</a:t>
            </a:r>
          </a:p>
          <a:p>
            <a:r>
              <a:rPr lang="en-US" sz="1400"/>
              <a:t>Users can easily recover from errors</a:t>
            </a:r>
          </a:p>
          <a:p>
            <a:r>
              <a:rPr lang="en-US" sz="1400"/>
              <a:t>Accessing help does not impede user progress</a:t>
            </a:r>
          </a:p>
          <a:p>
            <a:r>
              <a:rPr lang="en-US" sz="1400"/>
              <a:t>Visual hierarchy directs the user to the required action</a:t>
            </a:r>
          </a:p>
          <a:p>
            <a:r>
              <a:rPr lang="en-US" sz="1400"/>
              <a:t>Items on top of the visual hierarchy are the most important</a:t>
            </a:r>
          </a:p>
          <a:p>
            <a:r>
              <a:rPr lang="en-US" sz="1400"/>
              <a:t>Primary action is visually distinct from secondary actions</a:t>
            </a:r>
          </a:p>
          <a:p>
            <a:r>
              <a:rPr lang="en-US" sz="1400"/>
              <a:t>Interactive elements are clear and not abstracted</a:t>
            </a:r>
          </a:p>
        </p:txBody>
      </p:sp>
      <p:sp>
        <p:nvSpPr>
          <p:cNvPr id="472" name="Google Shape;472;p64"/>
          <p:cNvSpPr txBox="1">
            <a:spLocks noGrp="1"/>
          </p:cNvSpPr>
          <p:nvPr>
            <p:ph type="title"/>
          </p:nvPr>
        </p:nvSpPr>
        <p:spPr>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a:t>HEURISTIC CHECK LIST</a:t>
            </a:r>
          </a:p>
        </p:txBody>
      </p:sp>
      <p:sp>
        <p:nvSpPr>
          <p:cNvPr id="3" name="Subtitle 2">
            <a:extLst>
              <a:ext uri="{FF2B5EF4-FFF2-40B4-BE49-F238E27FC236}">
                <a16:creationId xmlns:a16="http://schemas.microsoft.com/office/drawing/2014/main" id="{F4C06F16-E140-3A49-9028-D2B3C322C825}"/>
              </a:ext>
            </a:extLst>
          </p:cNvPr>
          <p:cNvSpPr>
            <a:spLocks noGrp="1"/>
          </p:cNvSpPr>
          <p:nvPr>
            <p:ph type="subTitle" idx="2"/>
          </p:nvPr>
        </p:nvSpPr>
        <p:spPr/>
        <p:txBody>
          <a:bodyPr/>
          <a:lstStyle/>
          <a:p>
            <a:r>
              <a:rPr lang="en-US"/>
              <a:t>Overview</a:t>
            </a:r>
          </a:p>
        </p:txBody>
      </p:sp>
    </p:spTree>
    <p:extLst>
      <p:ext uri="{BB962C8B-B14F-4D97-AF65-F5344CB8AC3E}">
        <p14:creationId xmlns:p14="http://schemas.microsoft.com/office/powerpoint/2010/main" val="2478112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1"/>
          <p:cNvSpPr txBox="1">
            <a:spLocks noGrp="1"/>
          </p:cNvSpPr>
          <p:nvPr>
            <p:ph type="title"/>
          </p:nvPr>
        </p:nvSpPr>
        <p:spPr>
          <a:prstGeom prst="rect">
            <a:avLst/>
          </a:prstGeom>
        </p:spPr>
        <p:txBody>
          <a:bodyPr spcFirstLastPara="1" wrap="square" lIns="137150" tIns="91425" rIns="137150" bIns="91425" anchor="ctr" anchorCtr="0">
            <a:noAutofit/>
          </a:bodyPr>
          <a:lstStyle/>
          <a:p>
            <a:pPr marL="0" lvl="0" indent="0" algn="l" rtl="0">
              <a:spcBef>
                <a:spcPts val="0"/>
              </a:spcBef>
              <a:spcAft>
                <a:spcPts val="0"/>
              </a:spcAft>
              <a:buClr>
                <a:schemeClr val="dk1"/>
              </a:buClr>
              <a:buSzPts val="1100"/>
              <a:buFont typeface="Arial"/>
              <a:buNone/>
            </a:pPr>
            <a:r>
              <a:rPr lang="en"/>
              <a:t>Concepts</a:t>
            </a:r>
            <a:endParaRPr/>
          </a:p>
        </p:txBody>
      </p:sp>
    </p:spTree>
    <p:extLst>
      <p:ext uri="{BB962C8B-B14F-4D97-AF65-F5344CB8AC3E}">
        <p14:creationId xmlns:p14="http://schemas.microsoft.com/office/powerpoint/2010/main" val="113276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8" name="Picture 7" descr="A screenshot of a menu&#10;&#10;Description automatically generated with low confidence">
            <a:extLst>
              <a:ext uri="{FF2B5EF4-FFF2-40B4-BE49-F238E27FC236}">
                <a16:creationId xmlns:a16="http://schemas.microsoft.com/office/drawing/2014/main" id="{D4DEF708-CFF9-E743-BD04-45FFDCEFE965}"/>
              </a:ext>
            </a:extLst>
          </p:cNvPr>
          <p:cNvPicPr>
            <a:picLocks noChangeAspect="1"/>
          </p:cNvPicPr>
          <p:nvPr/>
        </p:nvPicPr>
        <p:blipFill>
          <a:blip r:embed="rId3"/>
          <a:stretch>
            <a:fillRect/>
          </a:stretch>
        </p:blipFill>
        <p:spPr>
          <a:xfrm>
            <a:off x="5108877" y="2428815"/>
            <a:ext cx="3428296" cy="2065905"/>
          </a:xfrm>
          <a:prstGeom prst="rect">
            <a:avLst/>
          </a:prstGeom>
        </p:spPr>
      </p:pic>
      <p:sp>
        <p:nvSpPr>
          <p:cNvPr id="2" name="Text Placeholder 1">
            <a:extLst>
              <a:ext uri="{FF2B5EF4-FFF2-40B4-BE49-F238E27FC236}">
                <a16:creationId xmlns:a16="http://schemas.microsoft.com/office/drawing/2014/main" id="{ADCB3A59-0E9A-694F-A4F4-7C4D2FB68E55}"/>
              </a:ext>
            </a:extLst>
          </p:cNvPr>
          <p:cNvSpPr>
            <a:spLocks noGrp="1"/>
          </p:cNvSpPr>
          <p:nvPr>
            <p:ph type="body" idx="1"/>
          </p:nvPr>
        </p:nvSpPr>
        <p:spPr>
          <a:xfrm>
            <a:off x="419100" y="858973"/>
            <a:ext cx="8305800" cy="3759000"/>
          </a:xfrm>
        </p:spPr>
        <p:txBody>
          <a:bodyPr/>
          <a:lstStyle/>
          <a:p>
            <a:pPr marL="152400" indent="0">
              <a:spcAft>
                <a:spcPts val="600"/>
              </a:spcAft>
              <a:buNone/>
            </a:pPr>
            <a:r>
              <a:rPr lang="en-US"/>
              <a:t>During evaluation and conceptualization, the team uncovered the desire to provide additional value beyond displaying data. Conceptualization focused not only on improving the current experience, but also looked for ways to transform the RAD experience into an intelligent ”to-do-list” for administrators, clinicians, and front-line workers.</a:t>
            </a:r>
          </a:p>
          <a:p>
            <a:pPr marL="152400" indent="0">
              <a:spcAft>
                <a:spcPts val="600"/>
              </a:spcAft>
              <a:buNone/>
            </a:pPr>
            <a:r>
              <a:rPr lang="en-US"/>
              <a:t>For this exercise, the team selected and focused on </a:t>
            </a:r>
            <a:r>
              <a:rPr lang="en-US" b="1"/>
              <a:t>Care Traffic Control </a:t>
            </a:r>
            <a:r>
              <a:rPr lang="en-US"/>
              <a:t>for ideation and conceptualization and identified several </a:t>
            </a:r>
            <a:r>
              <a:rPr lang="en-US" b="1">
                <a:solidFill>
                  <a:schemeClr val="accent3"/>
                </a:solidFill>
              </a:rPr>
              <a:t>themes</a:t>
            </a:r>
            <a:r>
              <a:rPr lang="en-US"/>
              <a:t> used to inform the recommendations.</a:t>
            </a:r>
          </a:p>
        </p:txBody>
      </p:sp>
      <p:sp>
        <p:nvSpPr>
          <p:cNvPr id="472" name="Google Shape;472;p64"/>
          <p:cNvSpPr txBox="1">
            <a:spLocks noGrp="1"/>
          </p:cNvSpPr>
          <p:nvPr>
            <p:ph type="title"/>
          </p:nvPr>
        </p:nvSpPr>
        <p:spPr>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a:t>FOCUS &amp; THEMES</a:t>
            </a:r>
          </a:p>
        </p:txBody>
      </p:sp>
      <p:grpSp>
        <p:nvGrpSpPr>
          <p:cNvPr id="6" name="Group 5">
            <a:extLst>
              <a:ext uri="{FF2B5EF4-FFF2-40B4-BE49-F238E27FC236}">
                <a16:creationId xmlns:a16="http://schemas.microsoft.com/office/drawing/2014/main" id="{28E96634-1F15-824F-8BA5-7BF1599E58D5}"/>
              </a:ext>
            </a:extLst>
          </p:cNvPr>
          <p:cNvGrpSpPr/>
          <p:nvPr/>
        </p:nvGrpSpPr>
        <p:grpSpPr>
          <a:xfrm>
            <a:off x="497644" y="2309522"/>
            <a:ext cx="4484555" cy="2308451"/>
            <a:chOff x="1154485" y="2811317"/>
            <a:chExt cx="3308757" cy="1703202"/>
          </a:xfrm>
        </p:grpSpPr>
        <p:sp>
          <p:nvSpPr>
            <p:cNvPr id="3" name="Right Arrow 2">
              <a:extLst>
                <a:ext uri="{FF2B5EF4-FFF2-40B4-BE49-F238E27FC236}">
                  <a16:creationId xmlns:a16="http://schemas.microsoft.com/office/drawing/2014/main" id="{4F4B591E-7F2B-724F-AA08-AFAF922A6E5C}"/>
                </a:ext>
              </a:extLst>
            </p:cNvPr>
            <p:cNvSpPr/>
            <p:nvPr/>
          </p:nvSpPr>
          <p:spPr>
            <a:xfrm>
              <a:off x="4086151" y="3532026"/>
              <a:ext cx="377091" cy="2617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2714CA6E-CC46-954C-8C82-CF5193F9F107}"/>
                </a:ext>
              </a:extLst>
            </p:cNvPr>
            <p:cNvPicPr>
              <a:picLocks noChangeAspect="1"/>
            </p:cNvPicPr>
            <p:nvPr/>
          </p:nvPicPr>
          <p:blipFill>
            <a:blip r:embed="rId4"/>
            <a:stretch>
              <a:fillRect/>
            </a:stretch>
          </p:blipFill>
          <p:spPr>
            <a:xfrm>
              <a:off x="1154485" y="2811317"/>
              <a:ext cx="2931665" cy="1703202"/>
            </a:xfrm>
            <a:prstGeom prst="rect">
              <a:avLst/>
            </a:prstGeom>
          </p:spPr>
        </p:pic>
      </p:grpSp>
    </p:spTree>
    <p:extLst>
      <p:ext uri="{BB962C8B-B14F-4D97-AF65-F5344CB8AC3E}">
        <p14:creationId xmlns:p14="http://schemas.microsoft.com/office/powerpoint/2010/main" val="2213553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enu&#10;&#10;Description automatically generated with low confidence">
            <a:extLst>
              <a:ext uri="{FF2B5EF4-FFF2-40B4-BE49-F238E27FC236}">
                <a16:creationId xmlns:a16="http://schemas.microsoft.com/office/drawing/2014/main" id="{5E77551A-D8B7-D743-9567-DD67AE7A0BFC}"/>
              </a:ext>
            </a:extLst>
          </p:cNvPr>
          <p:cNvPicPr>
            <a:picLocks noChangeAspect="1"/>
          </p:cNvPicPr>
          <p:nvPr/>
        </p:nvPicPr>
        <p:blipFill>
          <a:blip r:embed="rId2"/>
          <a:stretch>
            <a:fillRect/>
          </a:stretch>
        </p:blipFill>
        <p:spPr>
          <a:xfrm>
            <a:off x="3043605" y="1046261"/>
            <a:ext cx="5740830" cy="3459448"/>
          </a:xfrm>
          <a:prstGeom prst="rect">
            <a:avLst/>
          </a:prstGeom>
        </p:spPr>
      </p:pic>
      <p:sp>
        <p:nvSpPr>
          <p:cNvPr id="5" name="Title 4">
            <a:extLst>
              <a:ext uri="{FF2B5EF4-FFF2-40B4-BE49-F238E27FC236}">
                <a16:creationId xmlns:a16="http://schemas.microsoft.com/office/drawing/2014/main" id="{04DCC312-3180-A941-9EE1-4F09C765F72D}"/>
              </a:ext>
            </a:extLst>
          </p:cNvPr>
          <p:cNvSpPr>
            <a:spLocks noGrp="1"/>
          </p:cNvSpPr>
          <p:nvPr>
            <p:ph type="title"/>
          </p:nvPr>
        </p:nvSpPr>
        <p:spPr/>
        <p:txBody>
          <a:bodyPr/>
          <a:lstStyle/>
          <a:p>
            <a:r>
              <a:rPr lang="en-US">
                <a:solidFill>
                  <a:schemeClr val="tx1"/>
                </a:solidFill>
              </a:rPr>
              <a:t>CONCEPT</a:t>
            </a:r>
          </a:p>
        </p:txBody>
      </p:sp>
      <p:sp>
        <p:nvSpPr>
          <p:cNvPr id="9" name="Rectangle 8">
            <a:extLst>
              <a:ext uri="{FF2B5EF4-FFF2-40B4-BE49-F238E27FC236}">
                <a16:creationId xmlns:a16="http://schemas.microsoft.com/office/drawing/2014/main" id="{AB5FA659-A7BC-6349-8553-071869302C5B}"/>
              </a:ext>
            </a:extLst>
          </p:cNvPr>
          <p:cNvSpPr/>
          <p:nvPr/>
        </p:nvSpPr>
        <p:spPr>
          <a:xfrm>
            <a:off x="419101" y="972521"/>
            <a:ext cx="2480044" cy="3693319"/>
          </a:xfrm>
          <a:prstGeom prst="rect">
            <a:avLst/>
          </a:prstGeom>
        </p:spPr>
        <p:txBody>
          <a:bodyPr wrap="square">
            <a:spAutoFit/>
          </a:bodyPr>
          <a:lstStyle/>
          <a:p>
            <a:pPr marL="228600" indent="-228600">
              <a:buFont typeface="+mj-lt"/>
              <a:buAutoNum type="arabicPeriod"/>
            </a:pPr>
            <a:r>
              <a:rPr lang="en-US" sz="900" b="1">
                <a:solidFill>
                  <a:schemeClr val="accent3"/>
                </a:solidFill>
                <a:latin typeface="Proxima Nova" panose="02000506030000020004" pitchFamily="2" charset="0"/>
              </a:rPr>
              <a:t>Manage Me In The Moment</a:t>
            </a:r>
            <a:br>
              <a:rPr lang="en-US" sz="900">
                <a:latin typeface="Proxima Nova" panose="02000506030000020004" pitchFamily="2" charset="0"/>
              </a:rPr>
            </a:br>
            <a:r>
              <a:rPr lang="en-US" sz="900">
                <a:latin typeface="Proxima Nova" panose="02000506030000020004" pitchFamily="2" charset="0"/>
              </a:rPr>
              <a:t>Use multiple data points including duration, acuity level, urgency or other factors to prioritize tasks to show front line workers "what's next and what's coming" via an intelligently prioritized list to to-do’s.</a:t>
            </a:r>
            <a:br>
              <a:rPr lang="en-US" sz="900">
                <a:latin typeface="Proxima Nova" panose="02000506030000020004" pitchFamily="2" charset="0"/>
              </a:rPr>
            </a:br>
            <a:endParaRPr lang="en-US" sz="900">
              <a:latin typeface="Proxima Nova" panose="02000506030000020004" pitchFamily="2" charset="0"/>
            </a:endParaRPr>
          </a:p>
          <a:p>
            <a:pPr marL="228600" indent="-228600">
              <a:buFont typeface="+mj-lt"/>
              <a:buAutoNum type="arabicPeriod"/>
            </a:pPr>
            <a:r>
              <a:rPr lang="en-US" sz="900" b="1">
                <a:solidFill>
                  <a:schemeClr val="accent3"/>
                </a:solidFill>
                <a:latin typeface="Proxima Nova" panose="02000506030000020004" pitchFamily="2" charset="0"/>
              </a:rPr>
              <a:t>Notify Me</a:t>
            </a:r>
            <a:br>
              <a:rPr lang="en-US" sz="900">
                <a:latin typeface="Proxima Nova" panose="02000506030000020004" pitchFamily="2" charset="0"/>
              </a:rPr>
            </a:br>
            <a:r>
              <a:rPr lang="en-US" sz="900">
                <a:latin typeface="Proxima Nova" panose="02000506030000020004" pitchFamily="2" charset="0"/>
              </a:rPr>
              <a:t>When the system intelligently prioritizes or re-prioritizes tasks, the user is given clear, contextual notifications that something has changed.</a:t>
            </a:r>
          </a:p>
          <a:p>
            <a:pPr marL="228600" indent="-228600">
              <a:buFont typeface="+mj-lt"/>
              <a:buAutoNum type="arabicPeriod"/>
            </a:pPr>
            <a:endParaRPr lang="en-US" sz="900">
              <a:latin typeface="Proxima Nova" panose="02000506030000020004" pitchFamily="2" charset="0"/>
            </a:endParaRPr>
          </a:p>
          <a:p>
            <a:pPr marL="228600" indent="-228600">
              <a:buFont typeface="+mj-lt"/>
              <a:buAutoNum type="arabicPeriod"/>
            </a:pPr>
            <a:r>
              <a:rPr lang="en-US" sz="900" b="1">
                <a:solidFill>
                  <a:schemeClr val="accent3"/>
                </a:solidFill>
                <a:latin typeface="Proxima Nova" panose="02000506030000020004" pitchFamily="2" charset="0"/>
              </a:rPr>
              <a:t>Surface Detail</a:t>
            </a:r>
            <a:br>
              <a:rPr lang="en-US" sz="900">
                <a:latin typeface="Proxima Nova" panose="02000506030000020004" pitchFamily="2" charset="0"/>
              </a:rPr>
            </a:br>
            <a:r>
              <a:rPr lang="en-US" sz="900">
                <a:latin typeface="Proxima Nova" panose="02000506030000020004" pitchFamily="2" charset="0"/>
              </a:rPr>
              <a:t>New task cards use TAGS to indicate attributes such as imaging type, duration, acuity level, etc. to allow front line workers to quickly scan an item for relevant context.</a:t>
            </a:r>
          </a:p>
          <a:p>
            <a:pPr marL="228600" indent="-228600">
              <a:buFont typeface="+mj-lt"/>
              <a:buAutoNum type="arabicPeriod"/>
            </a:pPr>
            <a:endParaRPr lang="en-US" sz="900">
              <a:latin typeface="Proxima Nova" panose="02000506030000020004" pitchFamily="2" charset="0"/>
            </a:endParaRPr>
          </a:p>
          <a:p>
            <a:pPr marL="228600" indent="-228600">
              <a:buFont typeface="+mj-lt"/>
              <a:buAutoNum type="arabicPeriod"/>
            </a:pPr>
            <a:r>
              <a:rPr lang="en-US" sz="900" b="1">
                <a:solidFill>
                  <a:schemeClr val="accent3"/>
                </a:solidFill>
                <a:latin typeface="Proxima Nova" panose="02000506030000020004" pitchFamily="2" charset="0"/>
              </a:rPr>
              <a:t>Focus My Attention</a:t>
            </a:r>
            <a:br>
              <a:rPr lang="en-US" sz="900" b="1">
                <a:solidFill>
                  <a:schemeClr val="accent3"/>
                </a:solidFill>
                <a:latin typeface="Proxima Nova" panose="02000506030000020004" pitchFamily="2" charset="0"/>
              </a:rPr>
            </a:br>
            <a:r>
              <a:rPr lang="en-US" sz="900">
                <a:latin typeface="Proxima Nova" panose="02000506030000020004" pitchFamily="2" charset="0"/>
              </a:rPr>
              <a:t>Use emphasis of color and opacity to let important data stand out while less important information fades into the background.</a:t>
            </a:r>
          </a:p>
        </p:txBody>
      </p:sp>
      <p:sp>
        <p:nvSpPr>
          <p:cNvPr id="11" name="Subtitle 10">
            <a:extLst>
              <a:ext uri="{FF2B5EF4-FFF2-40B4-BE49-F238E27FC236}">
                <a16:creationId xmlns:a16="http://schemas.microsoft.com/office/drawing/2014/main" id="{DE50135B-646D-EB46-8580-DB7258C89BAE}"/>
              </a:ext>
            </a:extLst>
          </p:cNvPr>
          <p:cNvSpPr>
            <a:spLocks noGrp="1"/>
          </p:cNvSpPr>
          <p:nvPr>
            <p:ph type="subTitle" idx="1"/>
          </p:nvPr>
        </p:nvSpPr>
        <p:spPr/>
        <p:txBody>
          <a:bodyPr/>
          <a:lstStyle/>
          <a:p>
            <a:r>
              <a:rPr lang="en-US"/>
              <a:t>Ideation &amp; Recommendations</a:t>
            </a:r>
          </a:p>
        </p:txBody>
      </p:sp>
      <p:sp>
        <p:nvSpPr>
          <p:cNvPr id="13" name="Oval 12">
            <a:extLst>
              <a:ext uri="{FF2B5EF4-FFF2-40B4-BE49-F238E27FC236}">
                <a16:creationId xmlns:a16="http://schemas.microsoft.com/office/drawing/2014/main" id="{AFD407D9-8185-B740-BA1E-335ED7B2147A}"/>
              </a:ext>
            </a:extLst>
          </p:cNvPr>
          <p:cNvSpPr/>
          <p:nvPr/>
        </p:nvSpPr>
        <p:spPr>
          <a:xfrm>
            <a:off x="3347748" y="1742125"/>
            <a:ext cx="176645" cy="1766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Proxima Nova" panose="02000506030000020004" pitchFamily="2" charset="0"/>
              </a:rPr>
              <a:t>1</a:t>
            </a:r>
          </a:p>
        </p:txBody>
      </p:sp>
      <p:sp>
        <p:nvSpPr>
          <p:cNvPr id="14" name="Oval 13">
            <a:extLst>
              <a:ext uri="{FF2B5EF4-FFF2-40B4-BE49-F238E27FC236}">
                <a16:creationId xmlns:a16="http://schemas.microsoft.com/office/drawing/2014/main" id="{B7481190-241A-4D44-B8F5-127EFBEC803A}"/>
              </a:ext>
            </a:extLst>
          </p:cNvPr>
          <p:cNvSpPr/>
          <p:nvPr/>
        </p:nvSpPr>
        <p:spPr>
          <a:xfrm>
            <a:off x="5238484" y="3404682"/>
            <a:ext cx="176645" cy="1766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Proxima Nova" panose="02000506030000020004" pitchFamily="2" charset="0"/>
              </a:rPr>
              <a:t>3</a:t>
            </a:r>
          </a:p>
        </p:txBody>
      </p:sp>
      <p:sp>
        <p:nvSpPr>
          <p:cNvPr id="15" name="Oval 14">
            <a:extLst>
              <a:ext uri="{FF2B5EF4-FFF2-40B4-BE49-F238E27FC236}">
                <a16:creationId xmlns:a16="http://schemas.microsoft.com/office/drawing/2014/main" id="{F1BF6C28-B8D2-3E4E-93BC-6A35BB8C9B30}"/>
              </a:ext>
            </a:extLst>
          </p:cNvPr>
          <p:cNvSpPr/>
          <p:nvPr/>
        </p:nvSpPr>
        <p:spPr>
          <a:xfrm>
            <a:off x="5150162" y="1242806"/>
            <a:ext cx="176645" cy="1766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Proxima Nova" panose="02000506030000020004" pitchFamily="2" charset="0"/>
              </a:rPr>
              <a:t>2</a:t>
            </a:r>
          </a:p>
        </p:txBody>
      </p:sp>
      <p:sp>
        <p:nvSpPr>
          <p:cNvPr id="18" name="Oval 17">
            <a:extLst>
              <a:ext uri="{FF2B5EF4-FFF2-40B4-BE49-F238E27FC236}">
                <a16:creationId xmlns:a16="http://schemas.microsoft.com/office/drawing/2014/main" id="{68283694-A2B7-A44A-8D0D-2BE1FB953DCD}"/>
              </a:ext>
            </a:extLst>
          </p:cNvPr>
          <p:cNvSpPr/>
          <p:nvPr/>
        </p:nvSpPr>
        <p:spPr>
          <a:xfrm>
            <a:off x="4395355" y="2215123"/>
            <a:ext cx="176645" cy="1766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Proxima Nova" panose="02000506030000020004" pitchFamily="2" charset="0"/>
              </a:rPr>
              <a:t>4</a:t>
            </a:r>
          </a:p>
        </p:txBody>
      </p:sp>
    </p:spTree>
    <p:extLst>
      <p:ext uri="{BB962C8B-B14F-4D97-AF65-F5344CB8AC3E}">
        <p14:creationId xmlns:p14="http://schemas.microsoft.com/office/powerpoint/2010/main" val="2573650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menu&#10;&#10;Description automatically generated with low confidence">
            <a:extLst>
              <a:ext uri="{FF2B5EF4-FFF2-40B4-BE49-F238E27FC236}">
                <a16:creationId xmlns:a16="http://schemas.microsoft.com/office/drawing/2014/main" id="{FB522BDD-FAF6-DF48-B396-5592184D287D}"/>
              </a:ext>
            </a:extLst>
          </p:cNvPr>
          <p:cNvPicPr>
            <a:picLocks noChangeAspect="1"/>
          </p:cNvPicPr>
          <p:nvPr/>
        </p:nvPicPr>
        <p:blipFill>
          <a:blip r:embed="rId2"/>
          <a:stretch>
            <a:fillRect/>
          </a:stretch>
        </p:blipFill>
        <p:spPr>
          <a:xfrm>
            <a:off x="3043605" y="1046261"/>
            <a:ext cx="5740830" cy="3459448"/>
          </a:xfrm>
          <a:prstGeom prst="rect">
            <a:avLst/>
          </a:prstGeom>
        </p:spPr>
      </p:pic>
      <p:sp>
        <p:nvSpPr>
          <p:cNvPr id="5" name="Title 4">
            <a:extLst>
              <a:ext uri="{FF2B5EF4-FFF2-40B4-BE49-F238E27FC236}">
                <a16:creationId xmlns:a16="http://schemas.microsoft.com/office/drawing/2014/main" id="{04DCC312-3180-A941-9EE1-4F09C765F72D}"/>
              </a:ext>
            </a:extLst>
          </p:cNvPr>
          <p:cNvSpPr>
            <a:spLocks noGrp="1"/>
          </p:cNvSpPr>
          <p:nvPr>
            <p:ph type="title"/>
          </p:nvPr>
        </p:nvSpPr>
        <p:spPr/>
        <p:txBody>
          <a:bodyPr/>
          <a:lstStyle/>
          <a:p>
            <a:r>
              <a:rPr lang="en-US">
                <a:solidFill>
                  <a:schemeClr val="tx1"/>
                </a:solidFill>
              </a:rPr>
              <a:t>CONCEPT</a:t>
            </a:r>
          </a:p>
        </p:txBody>
      </p:sp>
      <p:sp>
        <p:nvSpPr>
          <p:cNvPr id="9" name="Rectangle 8">
            <a:extLst>
              <a:ext uri="{FF2B5EF4-FFF2-40B4-BE49-F238E27FC236}">
                <a16:creationId xmlns:a16="http://schemas.microsoft.com/office/drawing/2014/main" id="{AB5FA659-A7BC-6349-8553-071869302C5B}"/>
              </a:ext>
            </a:extLst>
          </p:cNvPr>
          <p:cNvSpPr/>
          <p:nvPr/>
        </p:nvSpPr>
        <p:spPr>
          <a:xfrm>
            <a:off x="419101" y="972521"/>
            <a:ext cx="2480044" cy="3416320"/>
          </a:xfrm>
          <a:prstGeom prst="rect">
            <a:avLst/>
          </a:prstGeom>
        </p:spPr>
        <p:txBody>
          <a:bodyPr wrap="square">
            <a:spAutoFit/>
          </a:bodyPr>
          <a:lstStyle/>
          <a:p>
            <a:pPr marL="228600" indent="-228600">
              <a:buFont typeface="+mj-lt"/>
              <a:buAutoNum type="arabicPeriod" startAt="5"/>
            </a:pPr>
            <a:r>
              <a:rPr lang="en-US" sz="900" b="1">
                <a:solidFill>
                  <a:schemeClr val="accent3"/>
                </a:solidFill>
                <a:latin typeface="Proxima Nova" panose="02000506030000020004" pitchFamily="2" charset="0"/>
              </a:rPr>
              <a:t>Keep Me Up-To-Date</a:t>
            </a:r>
            <a:br>
              <a:rPr lang="en-US" sz="900">
                <a:latin typeface="Proxima Nova" panose="02000506030000020004" pitchFamily="2" charset="0"/>
              </a:rPr>
            </a:br>
            <a:r>
              <a:rPr lang="en-US" sz="900">
                <a:latin typeface="Proxima Nova" panose="02000506030000020004" pitchFamily="2" charset="0"/>
              </a:rPr>
              <a:t>Provide a clear and easy way to update users on data freshness. A 'progress bar' style indicator can illustrate remaining time and count down the next refresh.</a:t>
            </a:r>
          </a:p>
          <a:p>
            <a:pPr marL="228600" indent="-228600">
              <a:buFont typeface="+mj-lt"/>
              <a:buAutoNum type="arabicPeriod" startAt="5"/>
            </a:pPr>
            <a:endParaRPr lang="en-US" sz="900">
              <a:latin typeface="Proxima Nova" panose="02000506030000020004" pitchFamily="2" charset="0"/>
            </a:endParaRPr>
          </a:p>
          <a:p>
            <a:pPr marL="228600" indent="-228600">
              <a:buFont typeface="+mj-lt"/>
              <a:buAutoNum type="arabicPeriod" startAt="5"/>
            </a:pPr>
            <a:r>
              <a:rPr lang="en-US" sz="900" b="1">
                <a:solidFill>
                  <a:schemeClr val="accent3"/>
                </a:solidFill>
                <a:latin typeface="Proxima Nova" panose="02000506030000020004" pitchFamily="2" charset="0"/>
              </a:rPr>
              <a:t>Give Me Control</a:t>
            </a:r>
            <a:br>
              <a:rPr lang="en-US" sz="900">
                <a:latin typeface="Proxima Nova" panose="02000506030000020004" pitchFamily="2" charset="0"/>
              </a:rPr>
            </a:br>
            <a:r>
              <a:rPr lang="en-US" sz="900">
                <a:latin typeface="Proxima Nova" panose="02000506030000020004" pitchFamily="2" charset="0"/>
              </a:rPr>
              <a:t>Allow the user the ability to ‘configure’ the experience based on their needs in different scenarios and situations. </a:t>
            </a:r>
          </a:p>
          <a:p>
            <a:pPr marL="228600" indent="-228600">
              <a:buFont typeface="+mj-lt"/>
              <a:buAutoNum type="arabicPeriod" startAt="5"/>
            </a:pPr>
            <a:endParaRPr lang="en-US" sz="900" b="1">
              <a:solidFill>
                <a:schemeClr val="accent3"/>
              </a:solidFill>
              <a:latin typeface="Proxima Nova" panose="02000506030000020004" pitchFamily="2" charset="0"/>
            </a:endParaRPr>
          </a:p>
          <a:p>
            <a:pPr marL="228600" indent="-228600">
              <a:buFont typeface="+mj-lt"/>
              <a:buAutoNum type="arabicPeriod" startAt="5"/>
            </a:pPr>
            <a:r>
              <a:rPr lang="en-US" sz="900" b="1">
                <a:solidFill>
                  <a:schemeClr val="accent3"/>
                </a:solidFill>
                <a:latin typeface="Proxima Nova" panose="02000506030000020004" pitchFamily="2" charset="0"/>
              </a:rPr>
              <a:t>Let Me Drill In With Context</a:t>
            </a:r>
            <a:br>
              <a:rPr lang="en-US" sz="900">
                <a:latin typeface="Proxima Nova" panose="02000506030000020004" pitchFamily="2" charset="0"/>
              </a:rPr>
            </a:br>
            <a:r>
              <a:rPr lang="en-US" sz="900">
                <a:latin typeface="Proxima Nova" panose="02000506030000020004" pitchFamily="2" charset="0"/>
              </a:rPr>
              <a:t>Highlight the currently selected content and allow me to expand the content area for additional information inline with the rest of the data.</a:t>
            </a:r>
            <a:br>
              <a:rPr lang="en-US" sz="900">
                <a:latin typeface="Proxima Nova" panose="02000506030000020004" pitchFamily="2" charset="0"/>
              </a:rPr>
            </a:br>
            <a:endParaRPr lang="en-US" sz="900">
              <a:latin typeface="Proxima Nova" panose="02000506030000020004" pitchFamily="2" charset="0"/>
            </a:endParaRPr>
          </a:p>
          <a:p>
            <a:pPr marL="228600" indent="-228600">
              <a:buFont typeface="+mj-lt"/>
              <a:buAutoNum type="arabicPeriod" startAt="5"/>
            </a:pPr>
            <a:r>
              <a:rPr lang="en-US" sz="900" b="1">
                <a:solidFill>
                  <a:schemeClr val="accent3"/>
                </a:solidFill>
                <a:latin typeface="Proxima Nova" panose="02000506030000020004" pitchFamily="2" charset="0"/>
              </a:rPr>
              <a:t>Make It Actionable</a:t>
            </a:r>
            <a:br>
              <a:rPr lang="en-US" sz="900">
                <a:latin typeface="Proxima Nova" panose="02000506030000020004" pitchFamily="2" charset="0"/>
              </a:rPr>
            </a:br>
            <a:r>
              <a:rPr lang="en-US" sz="900">
                <a:latin typeface="Proxima Nova" panose="02000506030000020004" pitchFamily="2" charset="0"/>
              </a:rPr>
              <a:t>Let me interact with the data based on my needs. Example: change status based on task completion.</a:t>
            </a:r>
          </a:p>
          <a:p>
            <a:pPr marL="228600" indent="-228600">
              <a:buFont typeface="+mj-lt"/>
              <a:buAutoNum type="arabicPeriod" startAt="5"/>
            </a:pPr>
            <a:endParaRPr lang="en-US" sz="900">
              <a:latin typeface="Proxima Nova" panose="02000506030000020004" pitchFamily="2" charset="0"/>
            </a:endParaRPr>
          </a:p>
          <a:p>
            <a:pPr marL="228600" indent="-228600">
              <a:buFont typeface="+mj-lt"/>
              <a:buAutoNum type="arabicPeriod" startAt="5"/>
            </a:pPr>
            <a:endParaRPr lang="en-US" sz="900">
              <a:latin typeface="Proxima Nova" panose="02000506030000020004" pitchFamily="2" charset="0"/>
            </a:endParaRPr>
          </a:p>
          <a:p>
            <a:pPr marL="228600" indent="-228600">
              <a:buFont typeface="+mj-lt"/>
              <a:buAutoNum type="arabicPeriod" startAt="5"/>
            </a:pPr>
            <a:endParaRPr lang="en-US" sz="900">
              <a:latin typeface="Proxima Nova" panose="02000506030000020004" pitchFamily="2" charset="0"/>
            </a:endParaRPr>
          </a:p>
        </p:txBody>
      </p:sp>
      <p:sp>
        <p:nvSpPr>
          <p:cNvPr id="11" name="Subtitle 10">
            <a:extLst>
              <a:ext uri="{FF2B5EF4-FFF2-40B4-BE49-F238E27FC236}">
                <a16:creationId xmlns:a16="http://schemas.microsoft.com/office/drawing/2014/main" id="{DE50135B-646D-EB46-8580-DB7258C89BAE}"/>
              </a:ext>
            </a:extLst>
          </p:cNvPr>
          <p:cNvSpPr>
            <a:spLocks noGrp="1"/>
          </p:cNvSpPr>
          <p:nvPr>
            <p:ph type="subTitle" idx="1"/>
          </p:nvPr>
        </p:nvSpPr>
        <p:spPr/>
        <p:txBody>
          <a:bodyPr/>
          <a:lstStyle/>
          <a:p>
            <a:r>
              <a:rPr lang="en-US"/>
              <a:t>Ideation &amp; Recommendations</a:t>
            </a:r>
          </a:p>
        </p:txBody>
      </p:sp>
      <p:sp>
        <p:nvSpPr>
          <p:cNvPr id="16" name="Oval 15">
            <a:extLst>
              <a:ext uri="{FF2B5EF4-FFF2-40B4-BE49-F238E27FC236}">
                <a16:creationId xmlns:a16="http://schemas.microsoft.com/office/drawing/2014/main" id="{275DF0C2-7DA5-8647-A576-2EAE4B5FA146}"/>
              </a:ext>
            </a:extLst>
          </p:cNvPr>
          <p:cNvSpPr/>
          <p:nvPr/>
        </p:nvSpPr>
        <p:spPr>
          <a:xfrm>
            <a:off x="3780901" y="1252215"/>
            <a:ext cx="176645" cy="1766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Proxima Nova" panose="02000506030000020004" pitchFamily="2" charset="0"/>
              </a:rPr>
              <a:t>6</a:t>
            </a:r>
          </a:p>
        </p:txBody>
      </p:sp>
      <p:sp>
        <p:nvSpPr>
          <p:cNvPr id="17" name="Oval 16">
            <a:extLst>
              <a:ext uri="{FF2B5EF4-FFF2-40B4-BE49-F238E27FC236}">
                <a16:creationId xmlns:a16="http://schemas.microsoft.com/office/drawing/2014/main" id="{B42A7144-7356-4242-B2F4-A6CB06A3D9D4}"/>
              </a:ext>
            </a:extLst>
          </p:cNvPr>
          <p:cNvSpPr/>
          <p:nvPr/>
        </p:nvSpPr>
        <p:spPr>
          <a:xfrm>
            <a:off x="8091510" y="1126379"/>
            <a:ext cx="176645" cy="1766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Proxima Nova" panose="02000506030000020004" pitchFamily="2" charset="0"/>
              </a:rPr>
              <a:t>6</a:t>
            </a:r>
          </a:p>
        </p:txBody>
      </p:sp>
      <p:sp>
        <p:nvSpPr>
          <p:cNvPr id="19" name="Oval 18">
            <a:extLst>
              <a:ext uri="{FF2B5EF4-FFF2-40B4-BE49-F238E27FC236}">
                <a16:creationId xmlns:a16="http://schemas.microsoft.com/office/drawing/2014/main" id="{6FA86671-73B1-B941-B067-CC45E91A4609}"/>
              </a:ext>
            </a:extLst>
          </p:cNvPr>
          <p:cNvSpPr/>
          <p:nvPr/>
        </p:nvSpPr>
        <p:spPr>
          <a:xfrm>
            <a:off x="7147989" y="1466629"/>
            <a:ext cx="176645" cy="1766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Proxima Nova" panose="02000506030000020004" pitchFamily="2" charset="0"/>
              </a:rPr>
              <a:t>5</a:t>
            </a:r>
          </a:p>
        </p:txBody>
      </p:sp>
      <p:sp>
        <p:nvSpPr>
          <p:cNvPr id="22" name="Oval 21">
            <a:extLst>
              <a:ext uri="{FF2B5EF4-FFF2-40B4-BE49-F238E27FC236}">
                <a16:creationId xmlns:a16="http://schemas.microsoft.com/office/drawing/2014/main" id="{CCA2D836-0F93-714B-BC27-3D8DFD417943}"/>
              </a:ext>
            </a:extLst>
          </p:cNvPr>
          <p:cNvSpPr/>
          <p:nvPr/>
        </p:nvSpPr>
        <p:spPr>
          <a:xfrm>
            <a:off x="5730453" y="2260946"/>
            <a:ext cx="176645" cy="1766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Proxima Nova" panose="02000506030000020004" pitchFamily="2" charset="0"/>
              </a:rPr>
              <a:t>7</a:t>
            </a:r>
          </a:p>
        </p:txBody>
      </p:sp>
      <p:sp>
        <p:nvSpPr>
          <p:cNvPr id="23" name="Oval 22">
            <a:extLst>
              <a:ext uri="{FF2B5EF4-FFF2-40B4-BE49-F238E27FC236}">
                <a16:creationId xmlns:a16="http://schemas.microsoft.com/office/drawing/2014/main" id="{7C1CDC37-E3C9-5F43-836D-12EFC0E3D65A}"/>
              </a:ext>
            </a:extLst>
          </p:cNvPr>
          <p:cNvSpPr/>
          <p:nvPr/>
        </p:nvSpPr>
        <p:spPr>
          <a:xfrm>
            <a:off x="7822920" y="2615546"/>
            <a:ext cx="176645" cy="1766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Proxima Nova" panose="02000506030000020004" pitchFamily="2" charset="0"/>
              </a:rPr>
              <a:t>8</a:t>
            </a:r>
          </a:p>
        </p:txBody>
      </p:sp>
    </p:spTree>
    <p:extLst>
      <p:ext uri="{BB962C8B-B14F-4D97-AF65-F5344CB8AC3E}">
        <p14:creationId xmlns:p14="http://schemas.microsoft.com/office/powerpoint/2010/main" val="1918278724"/>
      </p:ext>
    </p:extLst>
  </p:cSld>
  <p:clrMapOvr>
    <a:masterClrMapping/>
  </p:clrMapOvr>
</p:sld>
</file>

<file path=ppt/theme/theme1.xml><?xml version="1.0" encoding="utf-8"?>
<a:theme xmlns:a="http://schemas.openxmlformats.org/drawingml/2006/main" name="CSV Theme 2020">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652BB7B6AC6E4ABC26A93589BCC29C" ma:contentTypeVersion="13" ma:contentTypeDescription="Create a new document." ma:contentTypeScope="" ma:versionID="5abe336ea7bb0db9145a5ff0f97be4ce">
  <xsd:schema xmlns:xsd="http://www.w3.org/2001/XMLSchema" xmlns:xs="http://www.w3.org/2001/XMLSchema" xmlns:p="http://schemas.microsoft.com/office/2006/metadata/properties" xmlns:ns2="8f4b3180-341d-42c5-85a5-1b086225d6b1" xmlns:ns3="efd2278a-c714-4da9-ada8-895bcc50fe14" targetNamespace="http://schemas.microsoft.com/office/2006/metadata/properties" ma:root="true" ma:fieldsID="6543634df2cd8ac4115b7ad7e85bc870" ns2:_="" ns3:_="">
    <xsd:import namespace="8f4b3180-341d-42c5-85a5-1b086225d6b1"/>
    <xsd:import namespace="efd2278a-c714-4da9-ada8-895bcc50fe1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4b3180-341d-42c5-85a5-1b086225d6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d2278a-c714-4da9-ada8-895bcc50fe1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30CDF3-202B-4846-8880-93A6FBA7A302}">
  <ds:schemaRefs>
    <ds:schemaRef ds:uri="8f4b3180-341d-42c5-85a5-1b086225d6b1"/>
    <ds:schemaRef ds:uri="efd2278a-c714-4da9-ada8-895bcc50fe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4E05DF9-A10B-4757-BCBF-6A46CBEED25C}">
  <ds:schemaRefs>
    <ds:schemaRef ds:uri="http://schemas.microsoft.com/sharepoint/v3/contenttype/forms"/>
  </ds:schemaRefs>
</ds:datastoreItem>
</file>

<file path=customXml/itemProps3.xml><?xml version="1.0" encoding="utf-8"?>
<ds:datastoreItem xmlns:ds="http://schemas.openxmlformats.org/officeDocument/2006/customXml" ds:itemID="{F77D8288-D080-4FB4-9B96-2047110F4967}">
  <ds:schemaRefs>
    <ds:schemaRef ds:uri="8f4b3180-341d-42c5-85a5-1b086225d6b1"/>
    <ds:schemaRef ds:uri="efd2278a-c714-4da9-ada8-895bcc50fe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10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CSV Theme 2020</vt:lpstr>
      <vt:lpstr>PowerPoint Presentation</vt:lpstr>
      <vt:lpstr>GOALS &amp; APPROACH</vt:lpstr>
      <vt:lpstr>VISION: PATIENT CENTRICITY</vt:lpstr>
      <vt:lpstr>EXPERT REVIEW METHODOLOGY</vt:lpstr>
      <vt:lpstr>HEURISTIC CHECK LIST</vt:lpstr>
      <vt:lpstr>Concepts</vt:lpstr>
      <vt:lpstr>FOCUS &amp; THEMES</vt:lpstr>
      <vt:lpstr>CONCEPT</vt:lpstr>
      <vt:lpstr>CONCEPT</vt:lpstr>
      <vt:lpstr>CONCEPT</vt:lpstr>
      <vt:lpstr>Design Considerations</vt:lpstr>
      <vt:lpstr>GENERAL DESIGN PRINCIPLES</vt:lpstr>
      <vt:lpstr>GENERAL DESIGN PRINCIPLES (continued)</vt:lpstr>
      <vt:lpstr>CREATING USABILITY WITH MOTION</vt:lpstr>
      <vt:lpstr>MOTION EXAMPLE</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2021-07-12T17:09:34Z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0x010100D4652BB7B6AC6E4ABC26A93589BCC29C</vt:lpwstr>
  </property>
</Properties>
</file>